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8" r:id="rId5"/>
    <p:sldId id="303" r:id="rId6"/>
    <p:sldId id="292" r:id="rId7"/>
    <p:sldId id="300" r:id="rId8"/>
    <p:sldId id="302" r:id="rId9"/>
    <p:sldId id="306" r:id="rId10"/>
    <p:sldId id="304" r:id="rId11"/>
    <p:sldId id="305" r:id="rId12"/>
    <p:sldId id="298" r:id="rId13"/>
    <p:sldId id="307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8246D"/>
    <a:srgbClr val="54135A"/>
    <a:srgbClr val="0A91C3"/>
    <a:srgbClr val="00AEEF"/>
    <a:srgbClr val="109DEC"/>
    <a:srgbClr val="AF0822"/>
    <a:srgbClr val="002A41"/>
    <a:srgbClr val="FFCE2D"/>
    <a:srgbClr val="9F9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29BCB-0C5D-4B75-904C-7A6580F6F81C}" v="159" dt="2021-01-29T16:01:55.474"/>
    <p1510:client id="{11BC671B-79CB-49E7-A696-AEEBF984C6D9}" v="689" dt="2021-02-01T15:58:04.077"/>
    <p1510:client id="{195927F1-5526-4295-B30E-EC94F53DFBC3}" v="30" dt="2021-02-02T09:14:03.699"/>
    <p1510:client id="{21938D14-9B54-4AED-B39D-AFC22A7701D3}" v="53" dt="2021-02-02T10:32:15.973"/>
    <p1510:client id="{26705E07-B4BE-4213-A49D-C4C327694FCD}" v="46" dt="2021-02-01T15:00:52.474"/>
    <p1510:client id="{45385578-2FE5-46EA-8A07-9DE536BFFA60}" v="347" dt="2021-02-01T08:10:46.497"/>
    <p1510:client id="{5237AC91-E562-4FF7-8683-1B9268E91990}" v="9" dt="2021-02-01T11:33:09.933"/>
    <p1510:client id="{5AA4503D-6EFF-42C6-A1C7-1468A1FFC167}" v="258" dt="2021-02-03T07:29:59.997"/>
    <p1510:client id="{5BDB66F8-0398-465B-9EB2-BCB54A97C78F}" v="200" dt="2021-02-01T14:49:10.861"/>
    <p1510:client id="{711B29A7-3795-47DC-9919-C367BA766A3F}" v="67" dt="2021-02-03T12:55:38.503"/>
    <p1510:client id="{74161E57-9708-D154-F13F-D81753188013}" v="114" dt="2021-02-25T09:12:08.097"/>
    <p1510:client id="{8E6FC365-B00D-F688-8F10-D893F2168029}" v="24" dt="2021-02-23T11:01:33.610"/>
    <p1510:client id="{A59CB7F5-A982-4BC4-871F-334EB6715FB2}" v="136" dt="2021-02-01T16:31:14.542"/>
    <p1510:client id="{B752012A-9A71-4E59-8286-172257509BFE}" v="3" dt="2021-02-03T09:45:58.485"/>
    <p1510:client id="{C047197F-175B-72E5-C2E3-2E99D329997C}" v="13" dt="2021-02-25T12:10:12.945"/>
    <p1510:client id="{C39A9386-7D51-4CE9-B050-44805EC326EB}" v="3" dt="2021-02-02T19:39:17.409"/>
    <p1510:client id="{D504BDAF-9875-4F7D-A782-CB82621E7A2D}" v="42" dt="2021-02-02T19:51:58.084"/>
    <p1510:client id="{E2C2CBC4-A470-4E83-AD49-751F9ECC11F4}" v="13" dt="2021-02-03T09:09:08.710"/>
    <p1510:client id="{E7BC5384-471A-4771-9C4B-50C138AC3EBF}" v="60" dt="2021-02-01T08:20:39.482"/>
    <p1510:client id="{EB1615EC-1007-484E-9AD7-3DEF368A74FE}" v="61" dt="2021-02-03T08:00:03.725"/>
    <p1510:client id="{EB5674D8-4E33-45E2-878C-942058C4092B}" v="58" dt="2021-02-01T08:16:42.512"/>
    <p1510:client id="{EDC9EBC3-E014-0321-2BD2-5923096D473A}" v="59" dt="2021-01-29T16:27:35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57743" autoAdjust="0"/>
  </p:normalViewPr>
  <p:slideViewPr>
    <p:cSldViewPr snapToGrid="0">
      <p:cViewPr varScale="1">
        <p:scale>
          <a:sx n="52" d="100"/>
          <a:sy n="52" d="100"/>
        </p:scale>
        <p:origin x="1640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NEGIE, MARIA A." userId="S::qgkd28@durham.ac.uk::9ff76353-54b2-48a7-bfe4-60b21c20a5be" providerId="AD" clId="Web-{A59CB7F5-A982-4BC4-871F-334EB6715FB2}"/>
    <pc:docChg chg="modSld">
      <pc:chgData name="CARNEGIE, MARIA A." userId="S::qgkd28@durham.ac.uk::9ff76353-54b2-48a7-bfe4-60b21c20a5be" providerId="AD" clId="Web-{A59CB7F5-A982-4BC4-871F-334EB6715FB2}" dt="2021-02-01T16:32:04.342" v="130" actId="14100"/>
      <pc:docMkLst>
        <pc:docMk/>
      </pc:docMkLst>
      <pc:sldChg chg="addSp delSp modSp">
        <pc:chgData name="CARNEGIE, MARIA A." userId="S::qgkd28@durham.ac.uk::9ff76353-54b2-48a7-bfe4-60b21c20a5be" providerId="AD" clId="Web-{A59CB7F5-A982-4BC4-871F-334EB6715FB2}" dt="2021-02-01T16:32:04.342" v="130" actId="14100"/>
        <pc:sldMkLst>
          <pc:docMk/>
          <pc:sldMk cId="225739849" sldId="289"/>
        </pc:sldMkLst>
        <pc:spChg chg="del mod">
          <ac:chgData name="CARNEGIE, MARIA A." userId="S::qgkd28@durham.ac.uk::9ff76353-54b2-48a7-bfe4-60b21c20a5be" providerId="AD" clId="Web-{A59CB7F5-A982-4BC4-871F-334EB6715FB2}" dt="2021-02-01T16:28:32.313" v="77"/>
          <ac:spMkLst>
            <pc:docMk/>
            <pc:sldMk cId="225739849" sldId="289"/>
            <ac:spMk id="3" creationId="{00000000-0000-0000-0000-000000000000}"/>
          </ac:spMkLst>
        </pc:spChg>
        <pc:spChg chg="add del mod">
          <ac:chgData name="CARNEGIE, MARIA A." userId="S::qgkd28@durham.ac.uk::9ff76353-54b2-48a7-bfe4-60b21c20a5be" providerId="AD" clId="Web-{A59CB7F5-A982-4BC4-871F-334EB6715FB2}" dt="2021-02-01T16:29:08.190" v="82"/>
          <ac:spMkLst>
            <pc:docMk/>
            <pc:sldMk cId="225739849" sldId="289"/>
            <ac:spMk id="376" creationId="{BE9172A9-21CE-4EAF-82DB-6EE1A119B70B}"/>
          </ac:spMkLst>
        </pc:spChg>
        <pc:spChg chg="add mod">
          <ac:chgData name="CARNEGIE, MARIA A." userId="S::qgkd28@durham.ac.uk::9ff76353-54b2-48a7-bfe4-60b21c20a5be" providerId="AD" clId="Web-{A59CB7F5-A982-4BC4-871F-334EB6715FB2}" dt="2021-02-01T16:31:14.542" v="127" actId="1076"/>
          <ac:spMkLst>
            <pc:docMk/>
            <pc:sldMk cId="225739849" sldId="289"/>
            <ac:spMk id="412" creationId="{09291BB9-558A-45B7-884A-CA1AAF335289}"/>
          </ac:spMkLst>
        </pc:spChg>
        <pc:graphicFrameChg chg="add mod modGraphic">
          <ac:chgData name="CARNEGIE, MARIA A." userId="S::qgkd28@durham.ac.uk::9ff76353-54b2-48a7-bfe4-60b21c20a5be" providerId="AD" clId="Web-{A59CB7F5-A982-4BC4-871F-334EB6715FB2}" dt="2021-02-01T16:32:04.342" v="130" actId="14100"/>
          <ac:graphicFrameMkLst>
            <pc:docMk/>
            <pc:sldMk cId="225739849" sldId="289"/>
            <ac:graphicFrameMk id="4" creationId="{02F2F026-B837-49E0-B003-8C988EA7C124}"/>
          </ac:graphicFrameMkLst>
        </pc:graphicFrameChg>
      </pc:sldChg>
      <pc:sldChg chg="delSp modSp">
        <pc:chgData name="CARNEGIE, MARIA A." userId="S::qgkd28@durham.ac.uk::9ff76353-54b2-48a7-bfe4-60b21c20a5be" providerId="AD" clId="Web-{A59CB7F5-A982-4BC4-871F-334EB6715FB2}" dt="2021-02-01T16:26:18.445" v="1"/>
        <pc:sldMkLst>
          <pc:docMk/>
          <pc:sldMk cId="3996650955" sldId="294"/>
        </pc:sldMkLst>
        <pc:spChg chg="del mod">
          <ac:chgData name="CARNEGIE, MARIA A." userId="S::qgkd28@durham.ac.uk::9ff76353-54b2-48a7-bfe4-60b21c20a5be" providerId="AD" clId="Web-{A59CB7F5-A982-4BC4-871F-334EB6715FB2}" dt="2021-02-01T16:26:18.445" v="1"/>
          <ac:spMkLst>
            <pc:docMk/>
            <pc:sldMk cId="3996650955" sldId="294"/>
            <ac:spMk id="4" creationId="{C4F52462-D685-45C2-8C86-D9A2B542394C}"/>
          </ac:spMkLst>
        </pc:spChg>
      </pc:sldChg>
    </pc:docChg>
  </pc:docChgLst>
  <pc:docChgLst>
    <pc:chgData name="CARNEGIE, MARIA A." userId="S::qgkd28@durham.ac.uk::9ff76353-54b2-48a7-bfe4-60b21c20a5be" providerId="AD" clId="Web-{8E6FC365-B00D-F688-8F10-D893F2168029}"/>
    <pc:docChg chg="modSld">
      <pc:chgData name="CARNEGIE, MARIA A." userId="S::qgkd28@durham.ac.uk::9ff76353-54b2-48a7-bfe4-60b21c20a5be" providerId="AD" clId="Web-{8E6FC365-B00D-F688-8F10-D893F2168029}" dt="2021-02-23T11:01:33.610" v="268" actId="14100"/>
      <pc:docMkLst>
        <pc:docMk/>
      </pc:docMkLst>
      <pc:sldChg chg="modSp modNotes">
        <pc:chgData name="CARNEGIE, MARIA A." userId="S::qgkd28@durham.ac.uk::9ff76353-54b2-48a7-bfe4-60b21c20a5be" providerId="AD" clId="Web-{8E6FC365-B00D-F688-8F10-D893F2168029}" dt="2021-02-23T11:01:33.610" v="268" actId="14100"/>
        <pc:sldMkLst>
          <pc:docMk/>
          <pc:sldMk cId="3794231005" sldId="282"/>
        </pc:sldMkLst>
        <pc:spChg chg="mod">
          <ac:chgData name="CARNEGIE, MARIA A." userId="S::qgkd28@durham.ac.uk::9ff76353-54b2-48a7-bfe4-60b21c20a5be" providerId="AD" clId="Web-{8E6FC365-B00D-F688-8F10-D893F2168029}" dt="2021-02-23T11:01:33.610" v="268" actId="14100"/>
          <ac:spMkLst>
            <pc:docMk/>
            <pc:sldMk cId="3794231005" sldId="282"/>
            <ac:spMk id="4" creationId="{00000000-0000-0000-0000-000000000000}"/>
          </ac:spMkLst>
        </pc:spChg>
      </pc:sldChg>
      <pc:sldChg chg="modNotes">
        <pc:chgData name="CARNEGIE, MARIA A." userId="S::qgkd28@durham.ac.uk::9ff76353-54b2-48a7-bfe4-60b21c20a5be" providerId="AD" clId="Web-{8E6FC365-B00D-F688-8F10-D893F2168029}" dt="2021-02-23T10:40:28.236" v="48"/>
        <pc:sldMkLst>
          <pc:docMk/>
          <pc:sldMk cId="374781339" sldId="292"/>
        </pc:sldMkLst>
      </pc:sldChg>
      <pc:sldChg chg="modSp">
        <pc:chgData name="CARNEGIE, MARIA A." userId="S::qgkd28@durham.ac.uk::9ff76353-54b2-48a7-bfe4-60b21c20a5be" providerId="AD" clId="Web-{8E6FC365-B00D-F688-8F10-D893F2168029}" dt="2021-02-23T10:47:17.339" v="149" actId="20577"/>
        <pc:sldMkLst>
          <pc:docMk/>
          <pc:sldMk cId="2033151448" sldId="298"/>
        </pc:sldMkLst>
        <pc:graphicFrameChg chg="modGraphic">
          <ac:chgData name="CARNEGIE, MARIA A." userId="S::qgkd28@durham.ac.uk::9ff76353-54b2-48a7-bfe4-60b21c20a5be" providerId="AD" clId="Web-{8E6FC365-B00D-F688-8F10-D893F2168029}" dt="2021-02-23T10:47:17.339" v="149" actId="20577"/>
          <ac:graphicFrameMkLst>
            <pc:docMk/>
            <pc:sldMk cId="2033151448" sldId="298"/>
            <ac:graphicFrameMk id="6" creationId="{00000000-0000-0000-0000-000000000000}"/>
          </ac:graphicFrameMkLst>
        </pc:graphicFrameChg>
      </pc:sldChg>
      <pc:sldChg chg="modNotes">
        <pc:chgData name="CARNEGIE, MARIA A." userId="S::qgkd28@durham.ac.uk::9ff76353-54b2-48a7-bfe4-60b21c20a5be" providerId="AD" clId="Web-{8E6FC365-B00D-F688-8F10-D893F2168029}" dt="2021-02-23T10:44:22.882" v="146"/>
        <pc:sldMkLst>
          <pc:docMk/>
          <pc:sldMk cId="1640460480" sldId="299"/>
        </pc:sldMkLst>
      </pc:sldChg>
      <pc:sldChg chg="modNotes">
        <pc:chgData name="CARNEGIE, MARIA A." userId="S::qgkd28@durham.ac.uk::9ff76353-54b2-48a7-bfe4-60b21c20a5be" providerId="AD" clId="Web-{8E6FC365-B00D-F688-8F10-D893F2168029}" dt="2021-02-23T10:52:17.378" v="215"/>
        <pc:sldMkLst>
          <pc:docMk/>
          <pc:sldMk cId="1980754466" sldId="304"/>
        </pc:sldMkLst>
      </pc:sldChg>
    </pc:docChg>
  </pc:docChgLst>
  <pc:docChgLst>
    <pc:chgData name="SPEIGHT, SIMON G." userId="S::qrwq19@durham.ac.uk::1c9bc983-5bf6-4708-b1b1-2857ce697541" providerId="AD" clId="Web-{195927F1-5526-4295-B30E-EC94F53DFBC3}"/>
    <pc:docChg chg="modSld">
      <pc:chgData name="SPEIGHT, SIMON G." userId="S::qrwq19@durham.ac.uk::1c9bc983-5bf6-4708-b1b1-2857ce697541" providerId="AD" clId="Web-{195927F1-5526-4295-B30E-EC94F53DFBC3}" dt="2021-02-02T09:14:03.699" v="29" actId="20577"/>
      <pc:docMkLst>
        <pc:docMk/>
      </pc:docMkLst>
      <pc:sldChg chg="modSp">
        <pc:chgData name="SPEIGHT, SIMON G." userId="S::qrwq19@durham.ac.uk::1c9bc983-5bf6-4708-b1b1-2857ce697541" providerId="AD" clId="Web-{195927F1-5526-4295-B30E-EC94F53DFBC3}" dt="2021-02-02T09:14:03.699" v="29" actId="20577"/>
        <pc:sldMkLst>
          <pc:docMk/>
          <pc:sldMk cId="650445866" sldId="290"/>
        </pc:sldMkLst>
        <pc:spChg chg="mod">
          <ac:chgData name="SPEIGHT, SIMON G." userId="S::qrwq19@durham.ac.uk::1c9bc983-5bf6-4708-b1b1-2857ce697541" providerId="AD" clId="Web-{195927F1-5526-4295-B30E-EC94F53DFBC3}" dt="2021-02-02T09:14:03.699" v="29" actId="20577"/>
          <ac:spMkLst>
            <pc:docMk/>
            <pc:sldMk cId="650445866" sldId="290"/>
            <ac:spMk id="3" creationId="{00000000-0000-0000-0000-000000000000}"/>
          </ac:spMkLst>
        </pc:spChg>
      </pc:sldChg>
      <pc:sldChg chg="modSp">
        <pc:chgData name="SPEIGHT, SIMON G." userId="S::qrwq19@durham.ac.uk::1c9bc983-5bf6-4708-b1b1-2857ce697541" providerId="AD" clId="Web-{195927F1-5526-4295-B30E-EC94F53DFBC3}" dt="2021-02-02T09:10:09.395" v="25" actId="20577"/>
        <pc:sldMkLst>
          <pc:docMk/>
          <pc:sldMk cId="3996650955" sldId="294"/>
        </pc:sldMkLst>
        <pc:spChg chg="mod">
          <ac:chgData name="SPEIGHT, SIMON G." userId="S::qrwq19@durham.ac.uk::1c9bc983-5bf6-4708-b1b1-2857ce697541" providerId="AD" clId="Web-{195927F1-5526-4295-B30E-EC94F53DFBC3}" dt="2021-02-02T09:10:09.395" v="25" actId="20577"/>
          <ac:spMkLst>
            <pc:docMk/>
            <pc:sldMk cId="3996650955" sldId="294"/>
            <ac:spMk id="3" creationId="{00000000-0000-0000-0000-000000000000}"/>
          </ac:spMkLst>
        </pc:spChg>
      </pc:sldChg>
    </pc:docChg>
  </pc:docChgLst>
  <pc:docChgLst>
    <pc:chgData name="HOLMES, RICHARD K." userId="S::pgtj94@durham.ac.uk::b09678fe-13db-46d4-80fa-d23f52cf8589" providerId="AD" clId="Web-{EB1615EC-1007-484E-9AD7-3DEF368A74FE}"/>
    <pc:docChg chg="modSld">
      <pc:chgData name="HOLMES, RICHARD K." userId="S::pgtj94@durham.ac.uk::b09678fe-13db-46d4-80fa-d23f52cf8589" providerId="AD" clId="Web-{EB1615EC-1007-484E-9AD7-3DEF368A74FE}" dt="2021-02-03T08:00:02.241" v="57" actId="20577"/>
      <pc:docMkLst>
        <pc:docMk/>
      </pc:docMkLst>
      <pc:sldChg chg="addSp delSp modSp">
        <pc:chgData name="HOLMES, RICHARD K." userId="S::pgtj94@durham.ac.uk::b09678fe-13db-46d4-80fa-d23f52cf8589" providerId="AD" clId="Web-{EB1615EC-1007-484E-9AD7-3DEF368A74FE}" dt="2021-02-03T08:00:02.241" v="57" actId="20577"/>
        <pc:sldMkLst>
          <pc:docMk/>
          <pc:sldMk cId="3305512621" sldId="296"/>
        </pc:sldMkLst>
        <pc:spChg chg="add del mod">
          <ac:chgData name="HOLMES, RICHARD K." userId="S::pgtj94@durham.ac.uk::b09678fe-13db-46d4-80fa-d23f52cf8589" providerId="AD" clId="Web-{EB1615EC-1007-484E-9AD7-3DEF368A74FE}" dt="2021-02-03T08:00:02.241" v="57" actId="20577"/>
          <ac:spMkLst>
            <pc:docMk/>
            <pc:sldMk cId="3305512621" sldId="296"/>
            <ac:spMk id="3" creationId="{00000000-0000-0000-0000-000000000000}"/>
          </ac:spMkLst>
        </pc:spChg>
        <pc:spChg chg="add del mod">
          <ac:chgData name="HOLMES, RICHARD K." userId="S::pgtj94@durham.ac.uk::b09678fe-13db-46d4-80fa-d23f52cf8589" providerId="AD" clId="Web-{EB1615EC-1007-484E-9AD7-3DEF368A74FE}" dt="2021-02-03T07:46:48.816" v="27"/>
          <ac:spMkLst>
            <pc:docMk/>
            <pc:sldMk cId="3305512621" sldId="296"/>
            <ac:spMk id="7" creationId="{8AD1BB91-E7F1-4891-BF79-20C194FA22E7}"/>
          </ac:spMkLst>
        </pc:spChg>
      </pc:sldChg>
    </pc:docChg>
  </pc:docChgLst>
  <pc:docChgLst>
    <pc:chgData name="SPEIGHT, SIMON G." userId="S::qrwq19@durham.ac.uk::1c9bc983-5bf6-4708-b1b1-2857ce697541" providerId="AD" clId="Web-{5237AC91-E562-4FF7-8683-1B9268E91990}"/>
    <pc:docChg chg="delSld modSld sldOrd">
      <pc:chgData name="SPEIGHT, SIMON G." userId="S::qrwq19@durham.ac.uk::1c9bc983-5bf6-4708-b1b1-2857ce697541" providerId="AD" clId="Web-{5237AC91-E562-4FF7-8683-1B9268E91990}" dt="2021-02-01T11:33:09.933" v="8"/>
      <pc:docMkLst>
        <pc:docMk/>
      </pc:docMkLst>
      <pc:sldChg chg="ord">
        <pc:chgData name="SPEIGHT, SIMON G." userId="S::qrwq19@durham.ac.uk::1c9bc983-5bf6-4708-b1b1-2857ce697541" providerId="AD" clId="Web-{5237AC91-E562-4FF7-8683-1B9268E91990}" dt="2021-02-01T11:33:09.933" v="8"/>
        <pc:sldMkLst>
          <pc:docMk/>
          <pc:sldMk cId="3634512390" sldId="280"/>
        </pc:sldMkLst>
      </pc:sldChg>
      <pc:sldChg chg="del">
        <pc:chgData name="SPEIGHT, SIMON G." userId="S::qrwq19@durham.ac.uk::1c9bc983-5bf6-4708-b1b1-2857ce697541" providerId="AD" clId="Web-{5237AC91-E562-4FF7-8683-1B9268E91990}" dt="2021-02-01T11:32:58.557" v="7"/>
        <pc:sldMkLst>
          <pc:docMk/>
          <pc:sldMk cId="3398639553" sldId="281"/>
        </pc:sldMkLst>
      </pc:sldChg>
      <pc:sldChg chg="del">
        <pc:chgData name="SPEIGHT, SIMON G." userId="S::qrwq19@durham.ac.uk::1c9bc983-5bf6-4708-b1b1-2857ce697541" providerId="AD" clId="Web-{5237AC91-E562-4FF7-8683-1B9268E91990}" dt="2021-02-01T11:32:58.557" v="6"/>
        <pc:sldMkLst>
          <pc:docMk/>
          <pc:sldMk cId="3999633409" sldId="283"/>
        </pc:sldMkLst>
      </pc:sldChg>
      <pc:sldChg chg="del">
        <pc:chgData name="SPEIGHT, SIMON G." userId="S::qrwq19@durham.ac.uk::1c9bc983-5bf6-4708-b1b1-2857ce697541" providerId="AD" clId="Web-{5237AC91-E562-4FF7-8683-1B9268E91990}" dt="2021-02-01T11:32:53.026" v="4"/>
        <pc:sldMkLst>
          <pc:docMk/>
          <pc:sldMk cId="4221588198" sldId="285"/>
        </pc:sldMkLst>
      </pc:sldChg>
      <pc:sldChg chg="del">
        <pc:chgData name="SPEIGHT, SIMON G." userId="S::qrwq19@durham.ac.uk::1c9bc983-5bf6-4708-b1b1-2857ce697541" providerId="AD" clId="Web-{5237AC91-E562-4FF7-8683-1B9268E91990}" dt="2021-02-01T11:32:53.026" v="2"/>
        <pc:sldMkLst>
          <pc:docMk/>
          <pc:sldMk cId="2794636060" sldId="286"/>
        </pc:sldMkLst>
      </pc:sldChg>
      <pc:sldChg chg="del">
        <pc:chgData name="SPEIGHT, SIMON G." userId="S::qrwq19@durham.ac.uk::1c9bc983-5bf6-4708-b1b1-2857ce697541" providerId="AD" clId="Web-{5237AC91-E562-4FF7-8683-1B9268E91990}" dt="2021-02-01T11:32:53.026" v="3"/>
        <pc:sldMkLst>
          <pc:docMk/>
          <pc:sldMk cId="1358851050" sldId="287"/>
        </pc:sldMkLst>
      </pc:sldChg>
      <pc:sldChg chg="modSp">
        <pc:chgData name="SPEIGHT, SIMON G." userId="S::qrwq19@durham.ac.uk::1c9bc983-5bf6-4708-b1b1-2857ce697541" providerId="AD" clId="Web-{5237AC91-E562-4FF7-8683-1B9268E91990}" dt="2021-02-01T11:29:52.975" v="1" actId="20577"/>
        <pc:sldMkLst>
          <pc:docMk/>
          <pc:sldMk cId="3996650955" sldId="294"/>
        </pc:sldMkLst>
        <pc:spChg chg="mod">
          <ac:chgData name="SPEIGHT, SIMON G." userId="S::qrwq19@durham.ac.uk::1c9bc983-5bf6-4708-b1b1-2857ce697541" providerId="AD" clId="Web-{5237AC91-E562-4FF7-8683-1B9268E91990}" dt="2021-02-01T11:29:52.975" v="1" actId="20577"/>
          <ac:spMkLst>
            <pc:docMk/>
            <pc:sldMk cId="3996650955" sldId="294"/>
            <ac:spMk id="3" creationId="{00000000-0000-0000-0000-000000000000}"/>
          </ac:spMkLst>
        </pc:spChg>
      </pc:sldChg>
      <pc:sldChg chg="del">
        <pc:chgData name="SPEIGHT, SIMON G." userId="S::qrwq19@durham.ac.uk::1c9bc983-5bf6-4708-b1b1-2857ce697541" providerId="AD" clId="Web-{5237AC91-E562-4FF7-8683-1B9268E91990}" dt="2021-02-01T11:32:53.026" v="5"/>
        <pc:sldMkLst>
          <pc:docMk/>
          <pc:sldMk cId="425717242" sldId="298"/>
        </pc:sldMkLst>
      </pc:sldChg>
    </pc:docChg>
  </pc:docChgLst>
  <pc:docChgLst>
    <pc:chgData name="HOLMES, RICHARD K." userId="S::pgtj94@durham.ac.uk::b09678fe-13db-46d4-80fa-d23f52cf8589" providerId="AD" clId="Web-{26705E07-B4BE-4213-A49D-C4C327694FCD}"/>
    <pc:docChg chg="delSld modSld">
      <pc:chgData name="HOLMES, RICHARD K." userId="S::pgtj94@durham.ac.uk::b09678fe-13db-46d4-80fa-d23f52cf8589" providerId="AD" clId="Web-{26705E07-B4BE-4213-A49D-C4C327694FCD}" dt="2021-02-01T15:00:52.474" v="44"/>
      <pc:docMkLst>
        <pc:docMk/>
      </pc:docMkLst>
      <pc:sldChg chg="modSp">
        <pc:chgData name="HOLMES, RICHARD K." userId="S::pgtj94@durham.ac.uk::b09678fe-13db-46d4-80fa-d23f52cf8589" providerId="AD" clId="Web-{26705E07-B4BE-4213-A49D-C4C327694FCD}" dt="2021-02-01T15:00:47.412" v="43" actId="20577"/>
        <pc:sldMkLst>
          <pc:docMk/>
          <pc:sldMk cId="650445866" sldId="290"/>
        </pc:sldMkLst>
        <pc:spChg chg="mod">
          <ac:chgData name="HOLMES, RICHARD K." userId="S::pgtj94@durham.ac.uk::b09678fe-13db-46d4-80fa-d23f52cf8589" providerId="AD" clId="Web-{26705E07-B4BE-4213-A49D-C4C327694FCD}" dt="2021-02-01T15:00:47.412" v="43" actId="20577"/>
          <ac:spMkLst>
            <pc:docMk/>
            <pc:sldMk cId="650445866" sldId="290"/>
            <ac:spMk id="3" creationId="{00000000-0000-0000-0000-000000000000}"/>
          </ac:spMkLst>
        </pc:spChg>
      </pc:sldChg>
      <pc:sldChg chg="modSp del">
        <pc:chgData name="HOLMES, RICHARD K." userId="S::pgtj94@durham.ac.uk::b09678fe-13db-46d4-80fa-d23f52cf8589" providerId="AD" clId="Web-{26705E07-B4BE-4213-A49D-C4C327694FCD}" dt="2021-02-01T15:00:52.474" v="44"/>
        <pc:sldMkLst>
          <pc:docMk/>
          <pc:sldMk cId="1439917826" sldId="293"/>
        </pc:sldMkLst>
        <pc:spChg chg="mod">
          <ac:chgData name="HOLMES, RICHARD K." userId="S::pgtj94@durham.ac.uk::b09678fe-13db-46d4-80fa-d23f52cf8589" providerId="AD" clId="Web-{26705E07-B4BE-4213-A49D-C4C327694FCD}" dt="2021-02-01T15:00:42.193" v="40" actId="20577"/>
          <ac:spMkLst>
            <pc:docMk/>
            <pc:sldMk cId="1439917826" sldId="293"/>
            <ac:spMk id="3" creationId="{00000000-0000-0000-0000-000000000000}"/>
          </ac:spMkLst>
        </pc:spChg>
      </pc:sldChg>
    </pc:docChg>
  </pc:docChgLst>
  <pc:docChgLst>
    <pc:chgData name="HOLMES, RICHARD K." userId="S::pgtj94@durham.ac.uk::b09678fe-13db-46d4-80fa-d23f52cf8589" providerId="AD" clId="Web-{5AA4503D-6EFF-42C6-A1C7-1468A1FFC167}"/>
    <pc:docChg chg="modSld">
      <pc:chgData name="HOLMES, RICHARD K." userId="S::pgtj94@durham.ac.uk::b09678fe-13db-46d4-80fa-d23f52cf8589" providerId="AD" clId="Web-{5AA4503D-6EFF-42C6-A1C7-1468A1FFC167}" dt="2021-02-03T07:29:59.997" v="195" actId="20577"/>
      <pc:docMkLst>
        <pc:docMk/>
      </pc:docMkLst>
      <pc:sldChg chg="modSp">
        <pc:chgData name="HOLMES, RICHARD K." userId="S::pgtj94@durham.ac.uk::b09678fe-13db-46d4-80fa-d23f52cf8589" providerId="AD" clId="Web-{5AA4503D-6EFF-42C6-A1C7-1468A1FFC167}" dt="2021-02-03T07:29:59.997" v="195" actId="20577"/>
        <pc:sldMkLst>
          <pc:docMk/>
          <pc:sldMk cId="335917156" sldId="284"/>
        </pc:sldMkLst>
        <pc:spChg chg="mod">
          <ac:chgData name="HOLMES, RICHARD K." userId="S::pgtj94@durham.ac.uk::b09678fe-13db-46d4-80fa-d23f52cf8589" providerId="AD" clId="Web-{5AA4503D-6EFF-42C6-A1C7-1468A1FFC167}" dt="2021-02-03T07:29:59.997" v="195" actId="20577"/>
          <ac:spMkLst>
            <pc:docMk/>
            <pc:sldMk cId="335917156" sldId="284"/>
            <ac:spMk id="5" creationId="{00000000-0000-0000-0000-000000000000}"/>
          </ac:spMkLst>
        </pc:spChg>
      </pc:sldChg>
      <pc:sldChg chg="addSp delSp modSp mod modClrScheme chgLayout">
        <pc:chgData name="HOLMES, RICHARD K." userId="S::pgtj94@durham.ac.uk::b09678fe-13db-46d4-80fa-d23f52cf8589" providerId="AD" clId="Web-{5AA4503D-6EFF-42C6-A1C7-1468A1FFC167}" dt="2021-02-03T07:23:20.269" v="172"/>
        <pc:sldMkLst>
          <pc:docMk/>
          <pc:sldMk cId="650445866" sldId="290"/>
        </pc:sldMkLst>
        <pc:spChg chg="mod">
          <ac:chgData name="HOLMES, RICHARD K." userId="S::pgtj94@durham.ac.uk::b09678fe-13db-46d4-80fa-d23f52cf8589" providerId="AD" clId="Web-{5AA4503D-6EFF-42C6-A1C7-1468A1FFC167}" dt="2021-02-03T06:27:06.815" v="45"/>
          <ac:spMkLst>
            <pc:docMk/>
            <pc:sldMk cId="650445866" sldId="290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5AA4503D-6EFF-42C6-A1C7-1468A1FFC167}" dt="2021-02-03T06:27:06.815" v="45"/>
          <ac:spMkLst>
            <pc:docMk/>
            <pc:sldMk cId="650445866" sldId="290"/>
            <ac:spMk id="3" creationId="{00000000-0000-0000-0000-000000000000}"/>
          </ac:spMkLst>
        </pc:spChg>
        <pc:spChg chg="add del mod">
          <ac:chgData name="HOLMES, RICHARD K." userId="S::pgtj94@durham.ac.uk::b09678fe-13db-46d4-80fa-d23f52cf8589" providerId="AD" clId="Web-{5AA4503D-6EFF-42C6-A1C7-1468A1FFC167}" dt="2021-02-03T07:23:20.269" v="172"/>
          <ac:spMkLst>
            <pc:docMk/>
            <pc:sldMk cId="650445866" sldId="290"/>
            <ac:spMk id="5" creationId="{239F4FD7-1007-4E9C-9A53-A4DC754AF45E}"/>
          </ac:spMkLst>
        </pc:spChg>
        <pc:picChg chg="add mod">
          <ac:chgData name="HOLMES, RICHARD K." userId="S::pgtj94@durham.ac.uk::b09678fe-13db-46d4-80fa-d23f52cf8589" providerId="AD" clId="Web-{5AA4503D-6EFF-42C6-A1C7-1468A1FFC167}" dt="2021-02-03T06:27:06.815" v="45"/>
          <ac:picMkLst>
            <pc:docMk/>
            <pc:sldMk cId="650445866" sldId="290"/>
            <ac:picMk id="4" creationId="{7AE59D76-D4B6-42AF-8C64-4EFA4FE842DB}"/>
          </ac:picMkLst>
        </pc:picChg>
      </pc:sldChg>
      <pc:sldChg chg="addSp modSp">
        <pc:chgData name="HOLMES, RICHARD K." userId="S::pgtj94@durham.ac.uk::b09678fe-13db-46d4-80fa-d23f52cf8589" providerId="AD" clId="Web-{5AA4503D-6EFF-42C6-A1C7-1468A1FFC167}" dt="2021-02-03T07:29:50.278" v="194" actId="20577"/>
        <pc:sldMkLst>
          <pc:docMk/>
          <pc:sldMk cId="2218428134" sldId="291"/>
        </pc:sldMkLst>
        <pc:spChg chg="mod">
          <ac:chgData name="HOLMES, RICHARD K." userId="S::pgtj94@durham.ac.uk::b09678fe-13db-46d4-80fa-d23f52cf8589" providerId="AD" clId="Web-{5AA4503D-6EFF-42C6-A1C7-1468A1FFC167}" dt="2021-02-03T07:08:21.671" v="134" actId="20577"/>
          <ac:spMkLst>
            <pc:docMk/>
            <pc:sldMk cId="2218428134" sldId="291"/>
            <ac:spMk id="2" creationId="{00000000-0000-0000-0000-000000000000}"/>
          </ac:spMkLst>
        </pc:spChg>
        <pc:spChg chg="add mod">
          <ac:chgData name="HOLMES, RICHARD K." userId="S::pgtj94@durham.ac.uk::b09678fe-13db-46d4-80fa-d23f52cf8589" providerId="AD" clId="Web-{5AA4503D-6EFF-42C6-A1C7-1468A1FFC167}" dt="2021-02-03T07:29:50.278" v="194" actId="20577"/>
          <ac:spMkLst>
            <pc:docMk/>
            <pc:sldMk cId="2218428134" sldId="291"/>
            <ac:spMk id="4" creationId="{45F2E9AB-02B3-4EF2-8A62-5B4294F19F8E}"/>
          </ac:spMkLst>
        </pc:spChg>
      </pc:sldChg>
      <pc:sldChg chg="addSp delSp modSp">
        <pc:chgData name="HOLMES, RICHARD K." userId="S::pgtj94@durham.ac.uk::b09678fe-13db-46d4-80fa-d23f52cf8589" providerId="AD" clId="Web-{5AA4503D-6EFF-42C6-A1C7-1468A1FFC167}" dt="2021-02-03T07:03:29.430" v="81"/>
        <pc:sldMkLst>
          <pc:docMk/>
          <pc:sldMk cId="3996650955" sldId="294"/>
        </pc:sldMkLst>
        <pc:spChg chg="mod">
          <ac:chgData name="HOLMES, RICHARD K." userId="S::pgtj94@durham.ac.uk::b09678fe-13db-46d4-80fa-d23f52cf8589" providerId="AD" clId="Web-{5AA4503D-6EFF-42C6-A1C7-1468A1FFC167}" dt="2021-02-03T05:16:15.574" v="17" actId="20577"/>
          <ac:spMkLst>
            <pc:docMk/>
            <pc:sldMk cId="3996650955" sldId="294"/>
            <ac:spMk id="3" creationId="{00000000-0000-0000-0000-000000000000}"/>
          </ac:spMkLst>
        </pc:spChg>
        <pc:spChg chg="add del mod">
          <ac:chgData name="HOLMES, RICHARD K." userId="S::pgtj94@durham.ac.uk::b09678fe-13db-46d4-80fa-d23f52cf8589" providerId="AD" clId="Web-{5AA4503D-6EFF-42C6-A1C7-1468A1FFC167}" dt="2021-02-03T07:03:29.430" v="81"/>
          <ac:spMkLst>
            <pc:docMk/>
            <pc:sldMk cId="3996650955" sldId="294"/>
            <ac:spMk id="6" creationId="{8A5DDB8A-4FC1-4F82-BF26-3D5D4524490D}"/>
          </ac:spMkLst>
        </pc:spChg>
        <pc:picChg chg="add mod">
          <ac:chgData name="HOLMES, RICHARD K." userId="S::pgtj94@durham.ac.uk::b09678fe-13db-46d4-80fa-d23f52cf8589" providerId="AD" clId="Web-{5AA4503D-6EFF-42C6-A1C7-1468A1FFC167}" dt="2021-02-03T06:32:35.306" v="49" actId="1076"/>
          <ac:picMkLst>
            <pc:docMk/>
            <pc:sldMk cId="3996650955" sldId="294"/>
            <ac:picMk id="4" creationId="{F49652B8-6453-4DBA-9244-4F18696C16D8}"/>
          </ac:picMkLst>
        </pc:picChg>
      </pc:sldChg>
      <pc:sldChg chg="addSp modSp mod modClrScheme chgLayout">
        <pc:chgData name="HOLMES, RICHARD K." userId="S::pgtj94@durham.ac.uk::b09678fe-13db-46d4-80fa-d23f52cf8589" providerId="AD" clId="Web-{5AA4503D-6EFF-42C6-A1C7-1468A1FFC167}" dt="2021-02-03T06:35:39.482" v="51"/>
        <pc:sldMkLst>
          <pc:docMk/>
          <pc:sldMk cId="3292793625" sldId="295"/>
        </pc:sldMkLst>
        <pc:spChg chg="mod">
          <ac:chgData name="HOLMES, RICHARD K." userId="S::pgtj94@durham.ac.uk::b09678fe-13db-46d4-80fa-d23f52cf8589" providerId="AD" clId="Web-{5AA4503D-6EFF-42C6-A1C7-1468A1FFC167}" dt="2021-02-03T06:35:39.482" v="51"/>
          <ac:spMkLst>
            <pc:docMk/>
            <pc:sldMk cId="3292793625" sldId="295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5AA4503D-6EFF-42C6-A1C7-1468A1FFC167}" dt="2021-02-03T06:35:39.482" v="51"/>
          <ac:spMkLst>
            <pc:docMk/>
            <pc:sldMk cId="3292793625" sldId="295"/>
            <ac:spMk id="3" creationId="{00000000-0000-0000-0000-000000000000}"/>
          </ac:spMkLst>
        </pc:spChg>
        <pc:picChg chg="add mod">
          <ac:chgData name="HOLMES, RICHARD K." userId="S::pgtj94@durham.ac.uk::b09678fe-13db-46d4-80fa-d23f52cf8589" providerId="AD" clId="Web-{5AA4503D-6EFF-42C6-A1C7-1468A1FFC167}" dt="2021-02-03T06:35:39.482" v="51"/>
          <ac:picMkLst>
            <pc:docMk/>
            <pc:sldMk cId="3292793625" sldId="295"/>
            <ac:picMk id="4" creationId="{E6B4E30D-DAA7-4D46-9254-7282E64CE11C}"/>
          </ac:picMkLst>
        </pc:picChg>
      </pc:sldChg>
      <pc:sldChg chg="addSp modSp mod modClrScheme chgLayout">
        <pc:chgData name="HOLMES, RICHARD K." userId="S::pgtj94@durham.ac.uk::b09678fe-13db-46d4-80fa-d23f52cf8589" providerId="AD" clId="Web-{5AA4503D-6EFF-42C6-A1C7-1468A1FFC167}" dt="2021-02-03T06:54:55.668" v="55" actId="1076"/>
        <pc:sldMkLst>
          <pc:docMk/>
          <pc:sldMk cId="3305512621" sldId="296"/>
        </pc:sldMkLst>
        <pc:spChg chg="mod">
          <ac:chgData name="HOLMES, RICHARD K." userId="S::pgtj94@durham.ac.uk::b09678fe-13db-46d4-80fa-d23f52cf8589" providerId="AD" clId="Web-{5AA4503D-6EFF-42C6-A1C7-1468A1FFC167}" dt="2021-02-03T06:54:44.074" v="54"/>
          <ac:spMkLst>
            <pc:docMk/>
            <pc:sldMk cId="3305512621" sldId="296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5AA4503D-6EFF-42C6-A1C7-1468A1FFC167}" dt="2021-02-03T06:54:44.074" v="54"/>
          <ac:spMkLst>
            <pc:docMk/>
            <pc:sldMk cId="3305512621" sldId="296"/>
            <ac:spMk id="3" creationId="{00000000-0000-0000-0000-000000000000}"/>
          </ac:spMkLst>
        </pc:spChg>
        <pc:spChg chg="mod ord">
          <ac:chgData name="HOLMES, RICHARD K." userId="S::pgtj94@durham.ac.uk::b09678fe-13db-46d4-80fa-d23f52cf8589" providerId="AD" clId="Web-{5AA4503D-6EFF-42C6-A1C7-1468A1FFC167}" dt="2021-02-03T06:54:44.074" v="54"/>
          <ac:spMkLst>
            <pc:docMk/>
            <pc:sldMk cId="3305512621" sldId="296"/>
            <ac:spMk id="4" creationId="{48F40A82-A8DF-4D9F-B6A9-16BDF24F67F3}"/>
          </ac:spMkLst>
        </pc:spChg>
        <pc:picChg chg="add mod">
          <ac:chgData name="HOLMES, RICHARD K." userId="S::pgtj94@durham.ac.uk::b09678fe-13db-46d4-80fa-d23f52cf8589" providerId="AD" clId="Web-{5AA4503D-6EFF-42C6-A1C7-1468A1FFC167}" dt="2021-02-03T06:54:55.668" v="55" actId="1076"/>
          <ac:picMkLst>
            <pc:docMk/>
            <pc:sldMk cId="3305512621" sldId="296"/>
            <ac:picMk id="5" creationId="{E221508E-5675-4390-8000-469672E3EB75}"/>
          </ac:picMkLst>
        </pc:picChg>
      </pc:sldChg>
      <pc:sldChg chg="addSp modSp">
        <pc:chgData name="HOLMES, RICHARD K." userId="S::pgtj94@durham.ac.uk::b09678fe-13db-46d4-80fa-d23f52cf8589" providerId="AD" clId="Web-{5AA4503D-6EFF-42C6-A1C7-1468A1FFC167}" dt="2021-02-03T07:22:16.564" v="171" actId="20577"/>
        <pc:sldMkLst>
          <pc:docMk/>
          <pc:sldMk cId="1896362470" sldId="297"/>
        </pc:sldMkLst>
        <pc:spChg chg="mod">
          <ac:chgData name="HOLMES, RICHARD K." userId="S::pgtj94@durham.ac.uk::b09678fe-13db-46d4-80fa-d23f52cf8589" providerId="AD" clId="Web-{5AA4503D-6EFF-42C6-A1C7-1468A1FFC167}" dt="2021-02-03T07:15:40.290" v="166" actId="20577"/>
          <ac:spMkLst>
            <pc:docMk/>
            <pc:sldMk cId="1896362470" sldId="297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5AA4503D-6EFF-42C6-A1C7-1468A1FFC167}" dt="2021-02-03T07:22:16.564" v="171" actId="20577"/>
          <ac:spMkLst>
            <pc:docMk/>
            <pc:sldMk cId="1896362470" sldId="297"/>
            <ac:spMk id="3" creationId="{00000000-0000-0000-0000-000000000000}"/>
          </ac:spMkLst>
        </pc:spChg>
        <pc:picChg chg="add mod">
          <ac:chgData name="HOLMES, RICHARD K." userId="S::pgtj94@durham.ac.uk::b09678fe-13db-46d4-80fa-d23f52cf8589" providerId="AD" clId="Web-{5AA4503D-6EFF-42C6-A1C7-1468A1FFC167}" dt="2021-02-03T07:14:10.960" v="164" actId="14100"/>
          <ac:picMkLst>
            <pc:docMk/>
            <pc:sldMk cId="1896362470" sldId="297"/>
            <ac:picMk id="4" creationId="{812AE4DC-66E5-45EC-87C8-4B812D75748A}"/>
          </ac:picMkLst>
        </pc:picChg>
      </pc:sldChg>
    </pc:docChg>
  </pc:docChgLst>
  <pc:docChgLst>
    <pc:chgData name="HOLMES, RICHARD K." userId="S::pgtj94@durham.ac.uk::b09678fe-13db-46d4-80fa-d23f52cf8589" providerId="AD" clId="Web-{21938D14-9B54-4AED-B39D-AFC22A7701D3}"/>
    <pc:docChg chg="modSld">
      <pc:chgData name="HOLMES, RICHARD K." userId="S::pgtj94@durham.ac.uk::b09678fe-13db-46d4-80fa-d23f52cf8589" providerId="AD" clId="Web-{21938D14-9B54-4AED-B39D-AFC22A7701D3}" dt="2021-02-02T10:31:56.801" v="47" actId="20577"/>
      <pc:docMkLst>
        <pc:docMk/>
      </pc:docMkLst>
      <pc:sldChg chg="modSp">
        <pc:chgData name="HOLMES, RICHARD K." userId="S::pgtj94@durham.ac.uk::b09678fe-13db-46d4-80fa-d23f52cf8589" providerId="AD" clId="Web-{21938D14-9B54-4AED-B39D-AFC22A7701D3}" dt="2021-02-02T10:31:29.972" v="46" actId="20577"/>
        <pc:sldMkLst>
          <pc:docMk/>
          <pc:sldMk cId="650445866" sldId="290"/>
        </pc:sldMkLst>
        <pc:spChg chg="mod">
          <ac:chgData name="HOLMES, RICHARD K." userId="S::pgtj94@durham.ac.uk::b09678fe-13db-46d4-80fa-d23f52cf8589" providerId="AD" clId="Web-{21938D14-9B54-4AED-B39D-AFC22A7701D3}" dt="2021-02-02T10:31:29.972" v="46" actId="20577"/>
          <ac:spMkLst>
            <pc:docMk/>
            <pc:sldMk cId="650445866" sldId="290"/>
            <ac:spMk id="3" creationId="{00000000-0000-0000-0000-000000000000}"/>
          </ac:spMkLst>
        </pc:spChg>
      </pc:sldChg>
      <pc:sldChg chg="modSp">
        <pc:chgData name="HOLMES, RICHARD K." userId="S::pgtj94@durham.ac.uk::b09678fe-13db-46d4-80fa-d23f52cf8589" providerId="AD" clId="Web-{21938D14-9B54-4AED-B39D-AFC22A7701D3}" dt="2021-02-02T10:31:56.801" v="47" actId="20577"/>
        <pc:sldMkLst>
          <pc:docMk/>
          <pc:sldMk cId="3996650955" sldId="294"/>
        </pc:sldMkLst>
        <pc:spChg chg="mod">
          <ac:chgData name="HOLMES, RICHARD K." userId="S::pgtj94@durham.ac.uk::b09678fe-13db-46d4-80fa-d23f52cf8589" providerId="AD" clId="Web-{21938D14-9B54-4AED-B39D-AFC22A7701D3}" dt="2021-02-02T10:31:56.801" v="47" actId="20577"/>
          <ac:spMkLst>
            <pc:docMk/>
            <pc:sldMk cId="3996650955" sldId="294"/>
            <ac:spMk id="5" creationId="{F5EFED1F-8594-477A-A224-A615FC8759BC}"/>
          </ac:spMkLst>
        </pc:spChg>
      </pc:sldChg>
    </pc:docChg>
  </pc:docChgLst>
  <pc:docChgLst>
    <pc:chgData name="HOLMES, RICHARD K." userId="S::pgtj94@durham.ac.uk::b09678fe-13db-46d4-80fa-d23f52cf8589" providerId="AD" clId="Web-{E7BC5384-471A-4771-9C4B-50C138AC3EBF}"/>
    <pc:docChg chg="modSld">
      <pc:chgData name="HOLMES, RICHARD K." userId="S::pgtj94@durham.ac.uk::b09678fe-13db-46d4-80fa-d23f52cf8589" providerId="AD" clId="Web-{E7BC5384-471A-4771-9C4B-50C138AC3EBF}" dt="2021-02-01T08:20:39.076" v="57" actId="20577"/>
      <pc:docMkLst>
        <pc:docMk/>
      </pc:docMkLst>
      <pc:sldChg chg="modSp">
        <pc:chgData name="HOLMES, RICHARD K." userId="S::pgtj94@durham.ac.uk::b09678fe-13db-46d4-80fa-d23f52cf8589" providerId="AD" clId="Web-{E7BC5384-471A-4771-9C4B-50C138AC3EBF}" dt="2021-02-01T08:20:39.076" v="57" actId="20577"/>
        <pc:sldMkLst>
          <pc:docMk/>
          <pc:sldMk cId="335917156" sldId="284"/>
        </pc:sldMkLst>
        <pc:spChg chg="mod">
          <ac:chgData name="HOLMES, RICHARD K." userId="S::pgtj94@durham.ac.uk::b09678fe-13db-46d4-80fa-d23f52cf8589" providerId="AD" clId="Web-{E7BC5384-471A-4771-9C4B-50C138AC3EBF}" dt="2021-02-01T08:19:19.681" v="31" actId="20577"/>
          <ac:spMkLst>
            <pc:docMk/>
            <pc:sldMk cId="335917156" sldId="284"/>
            <ac:spMk id="3" creationId="{00000000-0000-0000-0000-000000000000}"/>
          </ac:spMkLst>
        </pc:spChg>
        <pc:spChg chg="mod">
          <ac:chgData name="HOLMES, RICHARD K." userId="S::pgtj94@durham.ac.uk::b09678fe-13db-46d4-80fa-d23f52cf8589" providerId="AD" clId="Web-{E7BC5384-471A-4771-9C4B-50C138AC3EBF}" dt="2021-02-01T08:20:05.246" v="52" actId="20577"/>
          <ac:spMkLst>
            <pc:docMk/>
            <pc:sldMk cId="335917156" sldId="284"/>
            <ac:spMk id="4" creationId="{00000000-0000-0000-0000-000000000000}"/>
          </ac:spMkLst>
        </pc:spChg>
        <pc:spChg chg="mod">
          <ac:chgData name="HOLMES, RICHARD K." userId="S::pgtj94@durham.ac.uk::b09678fe-13db-46d4-80fa-d23f52cf8589" providerId="AD" clId="Web-{E7BC5384-471A-4771-9C4B-50C138AC3EBF}" dt="2021-02-01T08:20:39.076" v="57" actId="20577"/>
          <ac:spMkLst>
            <pc:docMk/>
            <pc:sldMk cId="335917156" sldId="284"/>
            <ac:spMk id="5" creationId="{00000000-0000-0000-0000-000000000000}"/>
          </ac:spMkLst>
        </pc:spChg>
      </pc:sldChg>
    </pc:docChg>
  </pc:docChgLst>
  <pc:docChgLst>
    <pc:chgData name="HOLMES, RICHARD K." userId="S::pgtj94@durham.ac.uk::b09678fe-13db-46d4-80fa-d23f52cf8589" providerId="AD" clId="Web-{EB5674D8-4E33-45E2-878C-942058C4092B}"/>
    <pc:docChg chg="addSld delSld modSld sldOrd">
      <pc:chgData name="HOLMES, RICHARD K." userId="S::pgtj94@durham.ac.uk::b09678fe-13db-46d4-80fa-d23f52cf8589" providerId="AD" clId="Web-{EB5674D8-4E33-45E2-878C-942058C4092B}" dt="2021-02-01T08:16:42.512" v="52" actId="20577"/>
      <pc:docMkLst>
        <pc:docMk/>
      </pc:docMkLst>
      <pc:sldChg chg="modSp ord">
        <pc:chgData name="HOLMES, RICHARD K." userId="S::pgtj94@durham.ac.uk::b09678fe-13db-46d4-80fa-d23f52cf8589" providerId="AD" clId="Web-{EB5674D8-4E33-45E2-878C-942058C4092B}" dt="2021-02-01T08:16:42.512" v="52" actId="20577"/>
        <pc:sldMkLst>
          <pc:docMk/>
          <pc:sldMk cId="335917156" sldId="284"/>
        </pc:sldMkLst>
        <pc:spChg chg="mod">
          <ac:chgData name="HOLMES, RICHARD K." userId="S::pgtj94@durham.ac.uk::b09678fe-13db-46d4-80fa-d23f52cf8589" providerId="AD" clId="Web-{EB5674D8-4E33-45E2-878C-942058C4092B}" dt="2021-02-01T08:16:06.636" v="49" actId="20577"/>
          <ac:spMkLst>
            <pc:docMk/>
            <pc:sldMk cId="335917156" sldId="284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EB5674D8-4E33-45E2-878C-942058C4092B}" dt="2021-02-01T08:16:42.512" v="52" actId="20577"/>
          <ac:spMkLst>
            <pc:docMk/>
            <pc:sldMk cId="335917156" sldId="284"/>
            <ac:spMk id="3" creationId="{00000000-0000-0000-0000-000000000000}"/>
          </ac:spMkLst>
        </pc:spChg>
      </pc:sldChg>
      <pc:sldChg chg="modSp">
        <pc:chgData name="HOLMES, RICHARD K." userId="S::pgtj94@durham.ac.uk::b09678fe-13db-46d4-80fa-d23f52cf8589" providerId="AD" clId="Web-{EB5674D8-4E33-45E2-878C-942058C4092B}" dt="2021-02-01T08:14:56.478" v="36" actId="20577"/>
        <pc:sldMkLst>
          <pc:docMk/>
          <pc:sldMk cId="2218428134" sldId="291"/>
        </pc:sldMkLst>
        <pc:spChg chg="mod">
          <ac:chgData name="HOLMES, RICHARD K." userId="S::pgtj94@durham.ac.uk::b09678fe-13db-46d4-80fa-d23f52cf8589" providerId="AD" clId="Web-{EB5674D8-4E33-45E2-878C-942058C4092B}" dt="2021-02-01T08:14:56.478" v="36" actId="20577"/>
          <ac:spMkLst>
            <pc:docMk/>
            <pc:sldMk cId="2218428134" sldId="291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EB5674D8-4E33-45E2-878C-942058C4092B}" dt="2021-02-01T08:14:47.462" v="34" actId="20577"/>
          <ac:spMkLst>
            <pc:docMk/>
            <pc:sldMk cId="2218428134" sldId="291"/>
            <ac:spMk id="3" creationId="{00000000-0000-0000-0000-000000000000}"/>
          </ac:spMkLst>
        </pc:spChg>
      </pc:sldChg>
      <pc:sldChg chg="modSp add del replId">
        <pc:chgData name="HOLMES, RICHARD K." userId="S::pgtj94@durham.ac.uk::b09678fe-13db-46d4-80fa-d23f52cf8589" providerId="AD" clId="Web-{EB5674D8-4E33-45E2-878C-942058C4092B}" dt="2021-02-01T08:16:11.949" v="50"/>
        <pc:sldMkLst>
          <pc:docMk/>
          <pc:sldMk cId="1851513096" sldId="297"/>
        </pc:sldMkLst>
        <pc:spChg chg="mod">
          <ac:chgData name="HOLMES, RICHARD K." userId="S::pgtj94@durham.ac.uk::b09678fe-13db-46d4-80fa-d23f52cf8589" providerId="AD" clId="Web-{EB5674D8-4E33-45E2-878C-942058C4092B}" dt="2021-02-01T08:15:31.494" v="42" actId="20577"/>
          <ac:spMkLst>
            <pc:docMk/>
            <pc:sldMk cId="1851513096" sldId="297"/>
            <ac:spMk id="2" creationId="{00000000-0000-0000-0000-000000000000}"/>
          </ac:spMkLst>
        </pc:spChg>
      </pc:sldChg>
      <pc:sldChg chg="add replId">
        <pc:chgData name="HOLMES, RICHARD K." userId="S::pgtj94@durham.ac.uk::b09678fe-13db-46d4-80fa-d23f52cf8589" providerId="AD" clId="Web-{EB5674D8-4E33-45E2-878C-942058C4092B}" dt="2021-02-01T08:15:44.448" v="43"/>
        <pc:sldMkLst>
          <pc:docMk/>
          <pc:sldMk cId="425717242" sldId="298"/>
        </pc:sldMkLst>
      </pc:sldChg>
    </pc:docChg>
  </pc:docChgLst>
  <pc:docChgLst>
    <pc:chgData name="HOLMES, RICHARD K." userId="S::pgtj94@durham.ac.uk::b09678fe-13db-46d4-80fa-d23f52cf8589" providerId="AD" clId="Web-{711B29A7-3795-47DC-9919-C367BA766A3F}"/>
    <pc:docChg chg="modSld">
      <pc:chgData name="HOLMES, RICHARD K." userId="S::pgtj94@durham.ac.uk::b09678fe-13db-46d4-80fa-d23f52cf8589" providerId="AD" clId="Web-{711B29A7-3795-47DC-9919-C367BA766A3F}" dt="2021-02-03T12:55:38.503" v="64" actId="20577"/>
      <pc:docMkLst>
        <pc:docMk/>
      </pc:docMkLst>
      <pc:sldChg chg="modSp">
        <pc:chgData name="HOLMES, RICHARD K." userId="S::pgtj94@durham.ac.uk::b09678fe-13db-46d4-80fa-d23f52cf8589" providerId="AD" clId="Web-{711B29A7-3795-47DC-9919-C367BA766A3F}" dt="2021-02-03T12:36:08.194" v="46" actId="20577"/>
        <pc:sldMkLst>
          <pc:docMk/>
          <pc:sldMk cId="650445866" sldId="290"/>
        </pc:sldMkLst>
        <pc:spChg chg="mod">
          <ac:chgData name="HOLMES, RICHARD K." userId="S::pgtj94@durham.ac.uk::b09678fe-13db-46d4-80fa-d23f52cf8589" providerId="AD" clId="Web-{711B29A7-3795-47DC-9919-C367BA766A3F}" dt="2021-02-03T12:36:08.194" v="46" actId="20577"/>
          <ac:spMkLst>
            <pc:docMk/>
            <pc:sldMk cId="650445866" sldId="290"/>
            <ac:spMk id="3" creationId="{00000000-0000-0000-0000-000000000000}"/>
          </ac:spMkLst>
        </pc:spChg>
      </pc:sldChg>
      <pc:sldChg chg="modSp">
        <pc:chgData name="HOLMES, RICHARD K." userId="S::pgtj94@durham.ac.uk::b09678fe-13db-46d4-80fa-d23f52cf8589" providerId="AD" clId="Web-{711B29A7-3795-47DC-9919-C367BA766A3F}" dt="2021-02-03T10:21:53.820" v="45" actId="20577"/>
        <pc:sldMkLst>
          <pc:docMk/>
          <pc:sldMk cId="3305512621" sldId="296"/>
        </pc:sldMkLst>
        <pc:spChg chg="mod">
          <ac:chgData name="HOLMES, RICHARD K." userId="S::pgtj94@durham.ac.uk::b09678fe-13db-46d4-80fa-d23f52cf8589" providerId="AD" clId="Web-{711B29A7-3795-47DC-9919-C367BA766A3F}" dt="2021-02-03T10:21:53.820" v="45" actId="20577"/>
          <ac:spMkLst>
            <pc:docMk/>
            <pc:sldMk cId="3305512621" sldId="296"/>
            <ac:spMk id="3" creationId="{00000000-0000-0000-0000-000000000000}"/>
          </ac:spMkLst>
        </pc:spChg>
      </pc:sldChg>
      <pc:sldChg chg="modSp">
        <pc:chgData name="HOLMES, RICHARD K." userId="S::pgtj94@durham.ac.uk::b09678fe-13db-46d4-80fa-d23f52cf8589" providerId="AD" clId="Web-{711B29A7-3795-47DC-9919-C367BA766A3F}" dt="2021-02-03T12:55:38.503" v="64" actId="20577"/>
        <pc:sldMkLst>
          <pc:docMk/>
          <pc:sldMk cId="1896362470" sldId="297"/>
        </pc:sldMkLst>
        <pc:spChg chg="mod">
          <ac:chgData name="HOLMES, RICHARD K." userId="S::pgtj94@durham.ac.uk::b09678fe-13db-46d4-80fa-d23f52cf8589" providerId="AD" clId="Web-{711B29A7-3795-47DC-9919-C367BA766A3F}" dt="2021-02-03T12:55:38.503" v="64" actId="20577"/>
          <ac:spMkLst>
            <pc:docMk/>
            <pc:sldMk cId="1896362470" sldId="297"/>
            <ac:spMk id="3" creationId="{00000000-0000-0000-0000-000000000000}"/>
          </ac:spMkLst>
        </pc:spChg>
      </pc:sldChg>
    </pc:docChg>
  </pc:docChgLst>
  <pc:docChgLst>
    <pc:chgData name="HOLMES, RICHARD K." userId="S::pgtj94@durham.ac.uk::b09678fe-13db-46d4-80fa-d23f52cf8589" providerId="AD" clId="Web-{45385578-2FE5-46EA-8A07-9DE536BFFA60}"/>
    <pc:docChg chg="addSld modSld">
      <pc:chgData name="HOLMES, RICHARD K." userId="S::pgtj94@durham.ac.uk::b09678fe-13db-46d4-80fa-d23f52cf8589" providerId="AD" clId="Web-{45385578-2FE5-46EA-8A07-9DE536BFFA60}" dt="2021-02-01T08:10:46.497" v="330" actId="20577"/>
      <pc:docMkLst>
        <pc:docMk/>
      </pc:docMkLst>
      <pc:sldChg chg="modSp">
        <pc:chgData name="HOLMES, RICHARD K." userId="S::pgtj94@durham.ac.uk::b09678fe-13db-46d4-80fa-d23f52cf8589" providerId="AD" clId="Web-{45385578-2FE5-46EA-8A07-9DE536BFFA60}" dt="2021-02-01T06:51:05.071" v="60" actId="20577"/>
        <pc:sldMkLst>
          <pc:docMk/>
          <pc:sldMk cId="650445866" sldId="290"/>
        </pc:sldMkLst>
        <pc:spChg chg="mod">
          <ac:chgData name="HOLMES, RICHARD K." userId="S::pgtj94@durham.ac.uk::b09678fe-13db-46d4-80fa-d23f52cf8589" providerId="AD" clId="Web-{45385578-2FE5-46EA-8A07-9DE536BFFA60}" dt="2021-02-01T06:51:05.071" v="60" actId="20577"/>
          <ac:spMkLst>
            <pc:docMk/>
            <pc:sldMk cId="650445866" sldId="290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45385578-2FE5-46EA-8A07-9DE536BFFA60}" dt="2021-02-01T06:47:01.971" v="32" actId="20577"/>
          <ac:spMkLst>
            <pc:docMk/>
            <pc:sldMk cId="650445866" sldId="290"/>
            <ac:spMk id="3" creationId="{00000000-0000-0000-0000-000000000000}"/>
          </ac:spMkLst>
        </pc:spChg>
      </pc:sldChg>
      <pc:sldChg chg="modSp">
        <pc:chgData name="HOLMES, RICHARD K." userId="S::pgtj94@durham.ac.uk::b09678fe-13db-46d4-80fa-d23f52cf8589" providerId="AD" clId="Web-{45385578-2FE5-46EA-8A07-9DE536BFFA60}" dt="2021-02-01T08:10:46.497" v="330" actId="20577"/>
        <pc:sldMkLst>
          <pc:docMk/>
          <pc:sldMk cId="2218428134" sldId="291"/>
        </pc:sldMkLst>
        <pc:spChg chg="mod">
          <ac:chgData name="HOLMES, RICHARD K." userId="S::pgtj94@durham.ac.uk::b09678fe-13db-46d4-80fa-d23f52cf8589" providerId="AD" clId="Web-{45385578-2FE5-46EA-8A07-9DE536BFFA60}" dt="2021-02-01T08:10:46.497" v="330" actId="20577"/>
          <ac:spMkLst>
            <pc:docMk/>
            <pc:sldMk cId="2218428134" sldId="291"/>
            <ac:spMk id="3" creationId="{00000000-0000-0000-0000-000000000000}"/>
          </ac:spMkLst>
        </pc:spChg>
      </pc:sldChg>
      <pc:sldChg chg="modSp add replId">
        <pc:chgData name="HOLMES, RICHARD K." userId="S::pgtj94@durham.ac.uk::b09678fe-13db-46d4-80fa-d23f52cf8589" providerId="AD" clId="Web-{45385578-2FE5-46EA-8A07-9DE536BFFA60}" dt="2021-02-01T06:52:41.386" v="68" actId="20577"/>
        <pc:sldMkLst>
          <pc:docMk/>
          <pc:sldMk cId="1439917826" sldId="293"/>
        </pc:sldMkLst>
        <pc:spChg chg="mod">
          <ac:chgData name="HOLMES, RICHARD K." userId="S::pgtj94@durham.ac.uk::b09678fe-13db-46d4-80fa-d23f52cf8589" providerId="AD" clId="Web-{45385578-2FE5-46EA-8A07-9DE536BFFA60}" dt="2021-02-01T06:52:41.386" v="68" actId="20577"/>
          <ac:spMkLst>
            <pc:docMk/>
            <pc:sldMk cId="1439917826" sldId="293"/>
            <ac:spMk id="3" creationId="{00000000-0000-0000-0000-000000000000}"/>
          </ac:spMkLst>
        </pc:spChg>
      </pc:sldChg>
      <pc:sldChg chg="modSp add replId">
        <pc:chgData name="HOLMES, RICHARD K." userId="S::pgtj94@durham.ac.uk::b09678fe-13db-46d4-80fa-d23f52cf8589" providerId="AD" clId="Web-{45385578-2FE5-46EA-8A07-9DE536BFFA60}" dt="2021-02-01T07:48:54.703" v="182" actId="20577"/>
        <pc:sldMkLst>
          <pc:docMk/>
          <pc:sldMk cId="3996650955" sldId="294"/>
        </pc:sldMkLst>
        <pc:spChg chg="mod">
          <ac:chgData name="HOLMES, RICHARD K." userId="S::pgtj94@durham.ac.uk::b09678fe-13db-46d4-80fa-d23f52cf8589" providerId="AD" clId="Web-{45385578-2FE5-46EA-8A07-9DE536BFFA60}" dt="2021-02-01T07:46:24.043" v="73" actId="20577"/>
          <ac:spMkLst>
            <pc:docMk/>
            <pc:sldMk cId="3996650955" sldId="294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45385578-2FE5-46EA-8A07-9DE536BFFA60}" dt="2021-02-01T07:48:54.703" v="182" actId="20577"/>
          <ac:spMkLst>
            <pc:docMk/>
            <pc:sldMk cId="3996650955" sldId="294"/>
            <ac:spMk id="3" creationId="{00000000-0000-0000-0000-000000000000}"/>
          </ac:spMkLst>
        </pc:spChg>
      </pc:sldChg>
      <pc:sldChg chg="modSp add replId">
        <pc:chgData name="HOLMES, RICHARD K." userId="S::pgtj94@durham.ac.uk::b09678fe-13db-46d4-80fa-d23f52cf8589" providerId="AD" clId="Web-{45385578-2FE5-46EA-8A07-9DE536BFFA60}" dt="2021-02-01T08:06:13.195" v="260" actId="20577"/>
        <pc:sldMkLst>
          <pc:docMk/>
          <pc:sldMk cId="3292793625" sldId="295"/>
        </pc:sldMkLst>
        <pc:spChg chg="mod">
          <ac:chgData name="HOLMES, RICHARD K." userId="S::pgtj94@durham.ac.uk::b09678fe-13db-46d4-80fa-d23f52cf8589" providerId="AD" clId="Web-{45385578-2FE5-46EA-8A07-9DE536BFFA60}" dt="2021-02-01T07:49:41.313" v="188" actId="20577"/>
          <ac:spMkLst>
            <pc:docMk/>
            <pc:sldMk cId="3292793625" sldId="295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45385578-2FE5-46EA-8A07-9DE536BFFA60}" dt="2021-02-01T08:06:13.195" v="260" actId="20577"/>
          <ac:spMkLst>
            <pc:docMk/>
            <pc:sldMk cId="3292793625" sldId="295"/>
            <ac:spMk id="3" creationId="{00000000-0000-0000-0000-000000000000}"/>
          </ac:spMkLst>
        </pc:spChg>
      </pc:sldChg>
      <pc:sldChg chg="addSp modSp add replId">
        <pc:chgData name="HOLMES, RICHARD K." userId="S::pgtj94@durham.ac.uk::b09678fe-13db-46d4-80fa-d23f52cf8589" providerId="AD" clId="Web-{45385578-2FE5-46EA-8A07-9DE536BFFA60}" dt="2021-02-01T08:09:55.965" v="319" actId="20577"/>
        <pc:sldMkLst>
          <pc:docMk/>
          <pc:sldMk cId="3305512621" sldId="296"/>
        </pc:sldMkLst>
        <pc:spChg chg="mod">
          <ac:chgData name="HOLMES, RICHARD K." userId="S::pgtj94@durham.ac.uk::b09678fe-13db-46d4-80fa-d23f52cf8589" providerId="AD" clId="Web-{45385578-2FE5-46EA-8A07-9DE536BFFA60}" dt="2021-02-01T08:06:53.633" v="263" actId="20577"/>
          <ac:spMkLst>
            <pc:docMk/>
            <pc:sldMk cId="3305512621" sldId="296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45385578-2FE5-46EA-8A07-9DE536BFFA60}" dt="2021-02-01T08:09:55.965" v="319" actId="20577"/>
          <ac:spMkLst>
            <pc:docMk/>
            <pc:sldMk cId="3305512621" sldId="296"/>
            <ac:spMk id="3" creationId="{00000000-0000-0000-0000-000000000000}"/>
          </ac:spMkLst>
        </pc:spChg>
        <pc:spChg chg="add mod">
          <ac:chgData name="HOLMES, RICHARD K." userId="S::pgtj94@durham.ac.uk::b09678fe-13db-46d4-80fa-d23f52cf8589" providerId="AD" clId="Web-{45385578-2FE5-46EA-8A07-9DE536BFFA60}" dt="2021-02-01T08:09:35.965" v="314" actId="20577"/>
          <ac:spMkLst>
            <pc:docMk/>
            <pc:sldMk cId="3305512621" sldId="296"/>
            <ac:spMk id="4" creationId="{48F40A82-A8DF-4D9F-B6A9-16BDF24F67F3}"/>
          </ac:spMkLst>
        </pc:spChg>
      </pc:sldChg>
    </pc:docChg>
  </pc:docChgLst>
  <pc:docChgLst>
    <pc:chgData name="HOLMES, RICHARD K." userId="S::pgtj94@durham.ac.uk::b09678fe-13db-46d4-80fa-d23f52cf8589" providerId="AD" clId="Web-{D504BDAF-9875-4F7D-A782-CB82621E7A2D}"/>
    <pc:docChg chg="delSld modSld">
      <pc:chgData name="HOLMES, RICHARD K." userId="S::pgtj94@durham.ac.uk::b09678fe-13db-46d4-80fa-d23f52cf8589" providerId="AD" clId="Web-{D504BDAF-9875-4F7D-A782-CB82621E7A2D}" dt="2021-02-02T19:51:56.287" v="38" actId="20577"/>
      <pc:docMkLst>
        <pc:docMk/>
      </pc:docMkLst>
      <pc:sldChg chg="modSp">
        <pc:chgData name="HOLMES, RICHARD K." userId="S::pgtj94@durham.ac.uk::b09678fe-13db-46d4-80fa-d23f52cf8589" providerId="AD" clId="Web-{D504BDAF-9875-4F7D-A782-CB82621E7A2D}" dt="2021-02-02T19:51:28.677" v="36" actId="20577"/>
        <pc:sldMkLst>
          <pc:docMk/>
          <pc:sldMk cId="650445866" sldId="290"/>
        </pc:sldMkLst>
        <pc:spChg chg="mod">
          <ac:chgData name="HOLMES, RICHARD K." userId="S::pgtj94@durham.ac.uk::b09678fe-13db-46d4-80fa-d23f52cf8589" providerId="AD" clId="Web-{D504BDAF-9875-4F7D-A782-CB82621E7A2D}" dt="2021-02-02T19:51:28.677" v="36" actId="20577"/>
          <ac:spMkLst>
            <pc:docMk/>
            <pc:sldMk cId="650445866" sldId="290"/>
            <ac:spMk id="3" creationId="{00000000-0000-0000-0000-000000000000}"/>
          </ac:spMkLst>
        </pc:spChg>
      </pc:sldChg>
      <pc:sldChg chg="addSp delSp modSp">
        <pc:chgData name="HOLMES, RICHARD K." userId="S::pgtj94@durham.ac.uk::b09678fe-13db-46d4-80fa-d23f52cf8589" providerId="AD" clId="Web-{D504BDAF-9875-4F7D-A782-CB82621E7A2D}" dt="2021-02-02T19:40:26.724" v="25" actId="14100"/>
        <pc:sldMkLst>
          <pc:docMk/>
          <pc:sldMk cId="2218428134" sldId="291"/>
        </pc:sldMkLst>
        <pc:spChg chg="mod">
          <ac:chgData name="HOLMES, RICHARD K." userId="S::pgtj94@durham.ac.uk::b09678fe-13db-46d4-80fa-d23f52cf8589" providerId="AD" clId="Web-{D504BDAF-9875-4F7D-A782-CB82621E7A2D}" dt="2021-02-02T19:40:17.614" v="23" actId="20577"/>
          <ac:spMkLst>
            <pc:docMk/>
            <pc:sldMk cId="2218428134" sldId="291"/>
            <ac:spMk id="2" creationId="{00000000-0000-0000-0000-000000000000}"/>
          </ac:spMkLst>
        </pc:spChg>
        <pc:spChg chg="del">
          <ac:chgData name="HOLMES, RICHARD K." userId="S::pgtj94@durham.ac.uk::b09678fe-13db-46d4-80fa-d23f52cf8589" providerId="AD" clId="Web-{D504BDAF-9875-4F7D-A782-CB82621E7A2D}" dt="2021-02-02T19:39:42.457" v="1"/>
          <ac:spMkLst>
            <pc:docMk/>
            <pc:sldMk cId="2218428134" sldId="291"/>
            <ac:spMk id="5" creationId="{1BD2686E-9100-4816-AB6C-4A5EBF9D9921}"/>
          </ac:spMkLst>
        </pc:spChg>
        <pc:picChg chg="add mod ord">
          <ac:chgData name="HOLMES, RICHARD K." userId="S::pgtj94@durham.ac.uk::b09678fe-13db-46d4-80fa-d23f52cf8589" providerId="AD" clId="Web-{D504BDAF-9875-4F7D-A782-CB82621E7A2D}" dt="2021-02-02T19:40:26.724" v="25" actId="14100"/>
          <ac:picMkLst>
            <pc:docMk/>
            <pc:sldMk cId="2218428134" sldId="291"/>
            <ac:picMk id="3" creationId="{825EB519-E1C1-4B07-BA8C-15A31F3732CF}"/>
          </ac:picMkLst>
        </pc:picChg>
      </pc:sldChg>
      <pc:sldChg chg="modSp">
        <pc:chgData name="HOLMES, RICHARD K." userId="S::pgtj94@durham.ac.uk::b09678fe-13db-46d4-80fa-d23f52cf8589" providerId="AD" clId="Web-{D504BDAF-9875-4F7D-A782-CB82621E7A2D}" dt="2021-02-02T19:51:56.287" v="38" actId="20577"/>
        <pc:sldMkLst>
          <pc:docMk/>
          <pc:sldMk cId="3996650955" sldId="294"/>
        </pc:sldMkLst>
        <pc:spChg chg="mod">
          <ac:chgData name="HOLMES, RICHARD K." userId="S::pgtj94@durham.ac.uk::b09678fe-13db-46d4-80fa-d23f52cf8589" providerId="AD" clId="Web-{D504BDAF-9875-4F7D-A782-CB82621E7A2D}" dt="2021-02-02T19:51:56.287" v="38" actId="20577"/>
          <ac:spMkLst>
            <pc:docMk/>
            <pc:sldMk cId="3996650955" sldId="294"/>
            <ac:spMk id="2" creationId="{00000000-0000-0000-0000-000000000000}"/>
          </ac:spMkLst>
        </pc:spChg>
      </pc:sldChg>
      <pc:sldChg chg="del">
        <pc:chgData name="HOLMES, RICHARD K." userId="S::pgtj94@durham.ac.uk::b09678fe-13db-46d4-80fa-d23f52cf8589" providerId="AD" clId="Web-{D504BDAF-9875-4F7D-A782-CB82621E7A2D}" dt="2021-02-02T19:39:34.597" v="0"/>
        <pc:sldMkLst>
          <pc:docMk/>
          <pc:sldMk cId="1020741243" sldId="298"/>
        </pc:sldMkLst>
      </pc:sldChg>
    </pc:docChg>
  </pc:docChgLst>
  <pc:docChgLst>
    <pc:chgData name="CARNEGIE, MARIA A." userId="S::qgkd28@durham.ac.uk::9ff76353-54b2-48a7-bfe4-60b21c20a5be" providerId="AD" clId="Web-{01729BCB-0C5D-4B75-904C-7A6580F6F81C}"/>
    <pc:docChg chg="addSld modSld sldOrd">
      <pc:chgData name="CARNEGIE, MARIA A." userId="S::qgkd28@durham.ac.uk::9ff76353-54b2-48a7-bfe4-60b21c20a5be" providerId="AD" clId="Web-{01729BCB-0C5D-4B75-904C-7A6580F6F81C}" dt="2021-01-29T16:01:55.474" v="155" actId="20577"/>
      <pc:docMkLst>
        <pc:docMk/>
      </pc:docMkLst>
      <pc:sldChg chg="addSp delSp modSp">
        <pc:chgData name="CARNEGIE, MARIA A." userId="S::qgkd28@durham.ac.uk::9ff76353-54b2-48a7-bfe4-60b21c20a5be" providerId="AD" clId="Web-{01729BCB-0C5D-4B75-904C-7A6580F6F81C}" dt="2021-01-29T16:01:01.406" v="140" actId="1076"/>
        <pc:sldMkLst>
          <pc:docMk/>
          <pc:sldMk cId="3634512390" sldId="280"/>
        </pc:sldMkLst>
        <pc:spChg chg="mod">
          <ac:chgData name="CARNEGIE, MARIA A." userId="S::qgkd28@durham.ac.uk::9ff76353-54b2-48a7-bfe4-60b21c20a5be" providerId="AD" clId="Web-{01729BCB-0C5D-4B75-904C-7A6580F6F81C}" dt="2021-01-29T15:59:17.694" v="132" actId="20577"/>
          <ac:spMkLst>
            <pc:docMk/>
            <pc:sldMk cId="3634512390" sldId="280"/>
            <ac:spMk id="2" creationId="{00000000-0000-0000-0000-000000000000}"/>
          </ac:spMkLst>
        </pc:spChg>
        <pc:spChg chg="mod">
          <ac:chgData name="CARNEGIE, MARIA A." userId="S::qgkd28@durham.ac.uk::9ff76353-54b2-48a7-bfe4-60b21c20a5be" providerId="AD" clId="Web-{01729BCB-0C5D-4B75-904C-7A6580F6F81C}" dt="2021-01-29T16:00:44.577" v="135" actId="20577"/>
          <ac:spMkLst>
            <pc:docMk/>
            <pc:sldMk cId="3634512390" sldId="280"/>
            <ac:spMk id="3" creationId="{00000000-0000-0000-0000-000000000000}"/>
          </ac:spMkLst>
        </pc:spChg>
        <pc:picChg chg="add mod">
          <ac:chgData name="CARNEGIE, MARIA A." userId="S::qgkd28@durham.ac.uk::9ff76353-54b2-48a7-bfe4-60b21c20a5be" providerId="AD" clId="Web-{01729BCB-0C5D-4B75-904C-7A6580F6F81C}" dt="2021-01-29T16:01:01.406" v="140" actId="1076"/>
          <ac:picMkLst>
            <pc:docMk/>
            <pc:sldMk cId="3634512390" sldId="280"/>
            <ac:picMk id="4" creationId="{F88054A7-7DD7-49BA-85B5-24E467D9CFC3}"/>
          </ac:picMkLst>
        </pc:picChg>
        <pc:picChg chg="del">
          <ac:chgData name="CARNEGIE, MARIA A." userId="S::qgkd28@durham.ac.uk::9ff76353-54b2-48a7-bfe4-60b21c20a5be" providerId="AD" clId="Web-{01729BCB-0C5D-4B75-904C-7A6580F6F81C}" dt="2021-01-29T16:00:56.297" v="139"/>
          <ac:picMkLst>
            <pc:docMk/>
            <pc:sldMk cId="3634512390" sldId="280"/>
            <ac:picMk id="6" creationId="{00000000-0000-0000-0000-000000000000}"/>
          </ac:picMkLst>
        </pc:picChg>
      </pc:sldChg>
      <pc:sldChg chg="modSp ord">
        <pc:chgData name="CARNEGIE, MARIA A." userId="S::qgkd28@durham.ac.uk::9ff76353-54b2-48a7-bfe4-60b21c20a5be" providerId="AD" clId="Web-{01729BCB-0C5D-4B75-904C-7A6580F6F81C}" dt="2021-01-29T16:01:55.474" v="155" actId="20577"/>
        <pc:sldMkLst>
          <pc:docMk/>
          <pc:sldMk cId="3794231005" sldId="282"/>
        </pc:sldMkLst>
        <pc:spChg chg="mod">
          <ac:chgData name="CARNEGIE, MARIA A." userId="S::qgkd28@durham.ac.uk::9ff76353-54b2-48a7-bfe4-60b21c20a5be" providerId="AD" clId="Web-{01729BCB-0C5D-4B75-904C-7A6580F6F81C}" dt="2021-01-29T16:01:49.676" v="154" actId="20577"/>
          <ac:spMkLst>
            <pc:docMk/>
            <pc:sldMk cId="3794231005" sldId="282"/>
            <ac:spMk id="2" creationId="{00000000-0000-0000-0000-000000000000}"/>
          </ac:spMkLst>
        </pc:spChg>
        <pc:spChg chg="mod">
          <ac:chgData name="CARNEGIE, MARIA A." userId="S::qgkd28@durham.ac.uk::9ff76353-54b2-48a7-bfe4-60b21c20a5be" providerId="AD" clId="Web-{01729BCB-0C5D-4B75-904C-7A6580F6F81C}" dt="2021-01-29T16:01:55.474" v="155" actId="20577"/>
          <ac:spMkLst>
            <pc:docMk/>
            <pc:sldMk cId="3794231005" sldId="282"/>
            <ac:spMk id="3" creationId="{00000000-0000-0000-0000-000000000000}"/>
          </ac:spMkLst>
        </pc:spChg>
      </pc:sldChg>
      <pc:sldChg chg="modSp">
        <pc:chgData name="CARNEGIE, MARIA A." userId="S::qgkd28@durham.ac.uk::9ff76353-54b2-48a7-bfe4-60b21c20a5be" providerId="AD" clId="Web-{01729BCB-0C5D-4B75-904C-7A6580F6F81C}" dt="2021-01-29T16:01:21.940" v="147" actId="20577"/>
        <pc:sldMkLst>
          <pc:docMk/>
          <pc:sldMk cId="225739849" sldId="289"/>
        </pc:sldMkLst>
        <pc:spChg chg="mod">
          <ac:chgData name="CARNEGIE, MARIA A." userId="S::qgkd28@durham.ac.uk::9ff76353-54b2-48a7-bfe4-60b21c20a5be" providerId="AD" clId="Web-{01729BCB-0C5D-4B75-904C-7A6580F6F81C}" dt="2021-01-29T16:01:21.940" v="147" actId="20577"/>
          <ac:spMkLst>
            <pc:docMk/>
            <pc:sldMk cId="225739849" sldId="289"/>
            <ac:spMk id="3" creationId="{00000000-0000-0000-0000-000000000000}"/>
          </ac:spMkLst>
        </pc:spChg>
      </pc:sldChg>
      <pc:sldChg chg="modSp new ord">
        <pc:chgData name="CARNEGIE, MARIA A." userId="S::qgkd28@durham.ac.uk::9ff76353-54b2-48a7-bfe4-60b21c20a5be" providerId="AD" clId="Web-{01729BCB-0C5D-4B75-904C-7A6580F6F81C}" dt="2021-01-29T15:58:47.801" v="123" actId="20577"/>
        <pc:sldMkLst>
          <pc:docMk/>
          <pc:sldMk cId="374781339" sldId="292"/>
        </pc:sldMkLst>
        <pc:spChg chg="mod">
          <ac:chgData name="CARNEGIE, MARIA A." userId="S::qgkd28@durham.ac.uk::9ff76353-54b2-48a7-bfe4-60b21c20a5be" providerId="AD" clId="Web-{01729BCB-0C5D-4B75-904C-7A6580F6F81C}" dt="2021-01-29T15:55:22.829" v="5" actId="20577"/>
          <ac:spMkLst>
            <pc:docMk/>
            <pc:sldMk cId="374781339" sldId="292"/>
            <ac:spMk id="2" creationId="{2A2BE46F-8C89-4C6C-A590-EF42D8B68C98}"/>
          </ac:spMkLst>
        </pc:spChg>
        <pc:spChg chg="mod">
          <ac:chgData name="CARNEGIE, MARIA A." userId="S::qgkd28@durham.ac.uk::9ff76353-54b2-48a7-bfe4-60b21c20a5be" providerId="AD" clId="Web-{01729BCB-0C5D-4B75-904C-7A6580F6F81C}" dt="2021-01-29T15:58:47.801" v="123" actId="20577"/>
          <ac:spMkLst>
            <pc:docMk/>
            <pc:sldMk cId="374781339" sldId="292"/>
            <ac:spMk id="3" creationId="{04A9FC89-6B51-446B-A01B-702B9AC438C8}"/>
          </ac:spMkLst>
        </pc:spChg>
      </pc:sldChg>
    </pc:docChg>
  </pc:docChgLst>
  <pc:docChgLst>
    <pc:chgData name="CARNEGIE, MARIA A." userId="S::qgkd28@durham.ac.uk::9ff76353-54b2-48a7-bfe4-60b21c20a5be" providerId="AD" clId="Web-{C047197F-175B-72E5-C2E3-2E99D329997C}"/>
    <pc:docChg chg="modSld">
      <pc:chgData name="CARNEGIE, MARIA A." userId="S::qgkd28@durham.ac.uk::9ff76353-54b2-48a7-bfe4-60b21c20a5be" providerId="AD" clId="Web-{C047197F-175B-72E5-C2E3-2E99D329997C}" dt="2021-02-25T12:10:09.945" v="11" actId="20577"/>
      <pc:docMkLst>
        <pc:docMk/>
      </pc:docMkLst>
      <pc:sldChg chg="modSp">
        <pc:chgData name="CARNEGIE, MARIA A." userId="S::qgkd28@durham.ac.uk::9ff76353-54b2-48a7-bfe4-60b21c20a5be" providerId="AD" clId="Web-{C047197F-175B-72E5-C2E3-2E99D329997C}" dt="2021-02-25T12:10:09.945" v="11" actId="20577"/>
        <pc:sldMkLst>
          <pc:docMk/>
          <pc:sldMk cId="2621093541" sldId="305"/>
        </pc:sldMkLst>
        <pc:spChg chg="mod">
          <ac:chgData name="CARNEGIE, MARIA A." userId="S::qgkd28@durham.ac.uk::9ff76353-54b2-48a7-bfe4-60b21c20a5be" providerId="AD" clId="Web-{C047197F-175B-72E5-C2E3-2E99D329997C}" dt="2021-02-25T12:10:09.945" v="11" actId="20577"/>
          <ac:spMkLst>
            <pc:docMk/>
            <pc:sldMk cId="2621093541" sldId="305"/>
            <ac:spMk id="5" creationId="{00000000-0000-0000-0000-000000000000}"/>
          </ac:spMkLst>
        </pc:spChg>
      </pc:sldChg>
    </pc:docChg>
  </pc:docChgLst>
  <pc:docChgLst>
    <pc:chgData name="HOLMES, RICHARD K." userId="S::pgtj94@durham.ac.uk::b09678fe-13db-46d4-80fa-d23f52cf8589" providerId="AD" clId="Web-{5BDB66F8-0398-465B-9EB2-BCB54A97C78F}"/>
    <pc:docChg chg="modSld sldOrd">
      <pc:chgData name="HOLMES, RICHARD K." userId="S::pgtj94@durham.ac.uk::b09678fe-13db-46d4-80fa-d23f52cf8589" providerId="AD" clId="Web-{5BDB66F8-0398-465B-9EB2-BCB54A97C78F}" dt="2021-02-01T14:49:10.861" v="194" actId="20577"/>
      <pc:docMkLst>
        <pc:docMk/>
      </pc:docMkLst>
      <pc:sldChg chg="modSp">
        <pc:chgData name="HOLMES, RICHARD K." userId="S::pgtj94@durham.ac.uk::b09678fe-13db-46d4-80fa-d23f52cf8589" providerId="AD" clId="Web-{5BDB66F8-0398-465B-9EB2-BCB54A97C78F}" dt="2021-02-01T14:44:24.934" v="123" actId="20577"/>
        <pc:sldMkLst>
          <pc:docMk/>
          <pc:sldMk cId="650445866" sldId="290"/>
        </pc:sldMkLst>
        <pc:spChg chg="mod">
          <ac:chgData name="HOLMES, RICHARD K." userId="S::pgtj94@durham.ac.uk::b09678fe-13db-46d4-80fa-d23f52cf8589" providerId="AD" clId="Web-{5BDB66F8-0398-465B-9EB2-BCB54A97C78F}" dt="2021-02-01T14:44:24.934" v="123" actId="20577"/>
          <ac:spMkLst>
            <pc:docMk/>
            <pc:sldMk cId="650445866" sldId="290"/>
            <ac:spMk id="3" creationId="{00000000-0000-0000-0000-000000000000}"/>
          </ac:spMkLst>
        </pc:spChg>
      </pc:sldChg>
      <pc:sldChg chg="modSp ord">
        <pc:chgData name="HOLMES, RICHARD K." userId="S::pgtj94@durham.ac.uk::b09678fe-13db-46d4-80fa-d23f52cf8589" providerId="AD" clId="Web-{5BDB66F8-0398-465B-9EB2-BCB54A97C78F}" dt="2021-02-01T14:49:10.861" v="194" actId="20577"/>
        <pc:sldMkLst>
          <pc:docMk/>
          <pc:sldMk cId="1439917826" sldId="293"/>
        </pc:sldMkLst>
        <pc:spChg chg="mod">
          <ac:chgData name="HOLMES, RICHARD K." userId="S::pgtj94@durham.ac.uk::b09678fe-13db-46d4-80fa-d23f52cf8589" providerId="AD" clId="Web-{5BDB66F8-0398-465B-9EB2-BCB54A97C78F}" dt="2021-02-01T14:40:37.807" v="53" actId="20577"/>
          <ac:spMkLst>
            <pc:docMk/>
            <pc:sldMk cId="1439917826" sldId="293"/>
            <ac:spMk id="2" creationId="{00000000-0000-0000-0000-000000000000}"/>
          </ac:spMkLst>
        </pc:spChg>
        <pc:spChg chg="mod">
          <ac:chgData name="HOLMES, RICHARD K." userId="S::pgtj94@durham.ac.uk::b09678fe-13db-46d4-80fa-d23f52cf8589" providerId="AD" clId="Web-{5BDB66F8-0398-465B-9EB2-BCB54A97C78F}" dt="2021-02-01T14:49:10.861" v="194" actId="20577"/>
          <ac:spMkLst>
            <pc:docMk/>
            <pc:sldMk cId="1439917826" sldId="293"/>
            <ac:spMk id="3" creationId="{00000000-0000-0000-0000-000000000000}"/>
          </ac:spMkLst>
        </pc:spChg>
      </pc:sldChg>
      <pc:sldChg chg="modSp">
        <pc:chgData name="HOLMES, RICHARD K." userId="S::pgtj94@durham.ac.uk::b09678fe-13db-46d4-80fa-d23f52cf8589" providerId="AD" clId="Web-{5BDB66F8-0398-465B-9EB2-BCB54A97C78F}" dt="2021-02-01T14:46:26.896" v="162" actId="14100"/>
        <pc:sldMkLst>
          <pc:docMk/>
          <pc:sldMk cId="3996650955" sldId="294"/>
        </pc:sldMkLst>
        <pc:spChg chg="mod">
          <ac:chgData name="HOLMES, RICHARD K." userId="S::pgtj94@durham.ac.uk::b09678fe-13db-46d4-80fa-d23f52cf8589" providerId="AD" clId="Web-{5BDB66F8-0398-465B-9EB2-BCB54A97C78F}" dt="2021-02-01T14:46:26.896" v="162" actId="14100"/>
          <ac:spMkLst>
            <pc:docMk/>
            <pc:sldMk cId="3996650955" sldId="294"/>
            <ac:spMk id="3" creationId="{00000000-0000-0000-0000-000000000000}"/>
          </ac:spMkLst>
        </pc:spChg>
      </pc:sldChg>
    </pc:docChg>
  </pc:docChgLst>
  <pc:docChgLst>
    <pc:chgData name="SPEIGHT, SIMON G." userId="S::qrwq19@durham.ac.uk::1c9bc983-5bf6-4708-b1b1-2857ce697541" providerId="AD" clId="Web-{E2C2CBC4-A470-4E83-AD49-751F9ECC11F4}"/>
    <pc:docChg chg="modSld">
      <pc:chgData name="SPEIGHT, SIMON G." userId="S::qrwq19@durham.ac.uk::1c9bc983-5bf6-4708-b1b1-2857ce697541" providerId="AD" clId="Web-{E2C2CBC4-A470-4E83-AD49-751F9ECC11F4}" dt="2021-02-03T09:09:08.710" v="12" actId="20577"/>
      <pc:docMkLst>
        <pc:docMk/>
      </pc:docMkLst>
      <pc:sldChg chg="modSp">
        <pc:chgData name="SPEIGHT, SIMON G." userId="S::qrwq19@durham.ac.uk::1c9bc983-5bf6-4708-b1b1-2857ce697541" providerId="AD" clId="Web-{E2C2CBC4-A470-4E83-AD49-751F9ECC11F4}" dt="2021-02-03T09:09:08.710" v="12" actId="20577"/>
        <pc:sldMkLst>
          <pc:docMk/>
          <pc:sldMk cId="1896362470" sldId="297"/>
        </pc:sldMkLst>
        <pc:spChg chg="mod">
          <ac:chgData name="SPEIGHT, SIMON G." userId="S::qrwq19@durham.ac.uk::1c9bc983-5bf6-4708-b1b1-2857ce697541" providerId="AD" clId="Web-{E2C2CBC4-A470-4E83-AD49-751F9ECC11F4}" dt="2021-02-03T09:09:08.710" v="12" actId="20577"/>
          <ac:spMkLst>
            <pc:docMk/>
            <pc:sldMk cId="1896362470" sldId="297"/>
            <ac:spMk id="3" creationId="{00000000-0000-0000-0000-000000000000}"/>
          </ac:spMkLst>
        </pc:spChg>
      </pc:sldChg>
    </pc:docChg>
  </pc:docChgLst>
  <pc:docChgLst>
    <pc:chgData name="HOLMES, RICHARD K." userId="S::pgtj94@durham.ac.uk::b09678fe-13db-46d4-80fa-d23f52cf8589" providerId="AD" clId="Web-{C39A9386-7D51-4CE9-B050-44805EC326EB}"/>
    <pc:docChg chg="addSld modSld">
      <pc:chgData name="HOLMES, RICHARD K." userId="S::pgtj94@durham.ac.uk::b09678fe-13db-46d4-80fa-d23f52cf8589" providerId="AD" clId="Web-{C39A9386-7D51-4CE9-B050-44805EC326EB}" dt="2021-02-02T19:39:17.409" v="2"/>
      <pc:docMkLst>
        <pc:docMk/>
      </pc:docMkLst>
      <pc:sldChg chg="addSp delSp modSp">
        <pc:chgData name="HOLMES, RICHARD K." userId="S::pgtj94@durham.ac.uk::b09678fe-13db-46d4-80fa-d23f52cf8589" providerId="AD" clId="Web-{C39A9386-7D51-4CE9-B050-44805EC326EB}" dt="2021-02-02T19:39:13.362" v="1"/>
        <pc:sldMkLst>
          <pc:docMk/>
          <pc:sldMk cId="2218428134" sldId="291"/>
        </pc:sldMkLst>
        <pc:spChg chg="del">
          <ac:chgData name="HOLMES, RICHARD K." userId="S::pgtj94@durham.ac.uk::b09678fe-13db-46d4-80fa-d23f52cf8589" providerId="AD" clId="Web-{C39A9386-7D51-4CE9-B050-44805EC326EB}" dt="2021-02-02T19:39:13.362" v="1"/>
          <ac:spMkLst>
            <pc:docMk/>
            <pc:sldMk cId="2218428134" sldId="291"/>
            <ac:spMk id="3" creationId="{00000000-0000-0000-0000-000000000000}"/>
          </ac:spMkLst>
        </pc:spChg>
        <pc:spChg chg="add mod">
          <ac:chgData name="HOLMES, RICHARD K." userId="S::pgtj94@durham.ac.uk::b09678fe-13db-46d4-80fa-d23f52cf8589" providerId="AD" clId="Web-{C39A9386-7D51-4CE9-B050-44805EC326EB}" dt="2021-02-02T19:39:13.362" v="1"/>
          <ac:spMkLst>
            <pc:docMk/>
            <pc:sldMk cId="2218428134" sldId="291"/>
            <ac:spMk id="5" creationId="{1BD2686E-9100-4816-AB6C-4A5EBF9D9921}"/>
          </ac:spMkLst>
        </pc:spChg>
      </pc:sldChg>
      <pc:sldChg chg="add replId">
        <pc:chgData name="HOLMES, RICHARD K." userId="S::pgtj94@durham.ac.uk::b09678fe-13db-46d4-80fa-d23f52cf8589" providerId="AD" clId="Web-{C39A9386-7D51-4CE9-B050-44805EC326EB}" dt="2021-02-02T19:38:22.392" v="0"/>
        <pc:sldMkLst>
          <pc:docMk/>
          <pc:sldMk cId="1896362470" sldId="297"/>
        </pc:sldMkLst>
      </pc:sldChg>
      <pc:sldChg chg="add replId">
        <pc:chgData name="HOLMES, RICHARD K." userId="S::pgtj94@durham.ac.uk::b09678fe-13db-46d4-80fa-d23f52cf8589" providerId="AD" clId="Web-{C39A9386-7D51-4CE9-B050-44805EC326EB}" dt="2021-02-02T19:39:17.409" v="2"/>
        <pc:sldMkLst>
          <pc:docMk/>
          <pc:sldMk cId="1020741243" sldId="298"/>
        </pc:sldMkLst>
      </pc:sldChg>
    </pc:docChg>
  </pc:docChgLst>
  <pc:docChgLst>
    <pc:chgData name="HOLMES, RICHARD K." userId="S::pgtj94@durham.ac.uk::b09678fe-13db-46d4-80fa-d23f52cf8589" providerId="AD" clId="Web-{B752012A-9A71-4E59-8286-172257509BFE}"/>
    <pc:docChg chg="modSld">
      <pc:chgData name="HOLMES, RICHARD K." userId="S::pgtj94@durham.ac.uk::b09678fe-13db-46d4-80fa-d23f52cf8589" providerId="AD" clId="Web-{B752012A-9A71-4E59-8286-172257509BFE}" dt="2021-02-03T09:45:58.485" v="2" actId="20577"/>
      <pc:docMkLst>
        <pc:docMk/>
      </pc:docMkLst>
      <pc:sldChg chg="modSp">
        <pc:chgData name="HOLMES, RICHARD K." userId="S::pgtj94@durham.ac.uk::b09678fe-13db-46d4-80fa-d23f52cf8589" providerId="AD" clId="Web-{B752012A-9A71-4E59-8286-172257509BFE}" dt="2021-02-03T09:45:58.485" v="2" actId="20577"/>
        <pc:sldMkLst>
          <pc:docMk/>
          <pc:sldMk cId="225739849" sldId="289"/>
        </pc:sldMkLst>
        <pc:graphicFrameChg chg="modGraphic">
          <ac:chgData name="HOLMES, RICHARD K." userId="S::pgtj94@durham.ac.uk::b09678fe-13db-46d4-80fa-d23f52cf8589" providerId="AD" clId="Web-{B752012A-9A71-4E59-8286-172257509BFE}" dt="2021-02-03T09:45:58.485" v="2" actId="20577"/>
          <ac:graphicFrameMkLst>
            <pc:docMk/>
            <pc:sldMk cId="225739849" sldId="289"/>
            <ac:graphicFrameMk id="4" creationId="{02F2F026-B837-49E0-B003-8C988EA7C124}"/>
          </ac:graphicFrameMkLst>
        </pc:graphicFrameChg>
      </pc:sldChg>
    </pc:docChg>
  </pc:docChgLst>
  <pc:docChgLst>
    <pc:chgData name="HOLMES, RICHARD K." userId="S::pgtj94@durham.ac.uk::b09678fe-13db-46d4-80fa-d23f52cf8589" providerId="AD" clId="Web-{11BC671B-79CB-49E7-A696-AEEBF984C6D9}"/>
    <pc:docChg chg="modSld">
      <pc:chgData name="HOLMES, RICHARD K." userId="S::pgtj94@durham.ac.uk::b09678fe-13db-46d4-80fa-d23f52cf8589" providerId="AD" clId="Web-{11BC671B-79CB-49E7-A696-AEEBF984C6D9}" dt="2021-02-01T15:58:00.858" v="656" actId="20577"/>
      <pc:docMkLst>
        <pc:docMk/>
      </pc:docMkLst>
      <pc:sldChg chg="modSp">
        <pc:chgData name="HOLMES, RICHARD K." userId="S::pgtj94@durham.ac.uk::b09678fe-13db-46d4-80fa-d23f52cf8589" providerId="AD" clId="Web-{11BC671B-79CB-49E7-A696-AEEBF984C6D9}" dt="2021-02-01T15:52:32.428" v="585" actId="20577"/>
        <pc:sldMkLst>
          <pc:docMk/>
          <pc:sldMk cId="335917156" sldId="284"/>
        </pc:sldMkLst>
        <pc:spChg chg="mod">
          <ac:chgData name="HOLMES, RICHARD K." userId="S::pgtj94@durham.ac.uk::b09678fe-13db-46d4-80fa-d23f52cf8589" providerId="AD" clId="Web-{11BC671B-79CB-49E7-A696-AEEBF984C6D9}" dt="2021-02-01T15:50:58.387" v="557" actId="20577"/>
          <ac:spMkLst>
            <pc:docMk/>
            <pc:sldMk cId="335917156" sldId="284"/>
            <ac:spMk id="3" creationId="{00000000-0000-0000-0000-000000000000}"/>
          </ac:spMkLst>
        </pc:spChg>
        <pc:spChg chg="mod">
          <ac:chgData name="HOLMES, RICHARD K." userId="S::pgtj94@durham.ac.uk::b09678fe-13db-46d4-80fa-d23f52cf8589" providerId="AD" clId="Web-{11BC671B-79CB-49E7-A696-AEEBF984C6D9}" dt="2021-02-01T15:51:09.013" v="563" actId="20577"/>
          <ac:spMkLst>
            <pc:docMk/>
            <pc:sldMk cId="335917156" sldId="284"/>
            <ac:spMk id="4" creationId="{00000000-0000-0000-0000-000000000000}"/>
          </ac:spMkLst>
        </pc:spChg>
        <pc:spChg chg="mod">
          <ac:chgData name="HOLMES, RICHARD K." userId="S::pgtj94@durham.ac.uk::b09678fe-13db-46d4-80fa-d23f52cf8589" providerId="AD" clId="Web-{11BC671B-79CB-49E7-A696-AEEBF984C6D9}" dt="2021-02-01T15:52:32.428" v="585" actId="20577"/>
          <ac:spMkLst>
            <pc:docMk/>
            <pc:sldMk cId="335917156" sldId="284"/>
            <ac:spMk id="5" creationId="{00000000-0000-0000-0000-000000000000}"/>
          </ac:spMkLst>
        </pc:spChg>
      </pc:sldChg>
      <pc:sldChg chg="modSp">
        <pc:chgData name="HOLMES, RICHARD K." userId="S::pgtj94@durham.ac.uk::b09678fe-13db-46d4-80fa-d23f52cf8589" providerId="AD" clId="Web-{11BC671B-79CB-49E7-A696-AEEBF984C6D9}" dt="2021-02-01T15:55:31.042" v="599" actId="20577"/>
        <pc:sldMkLst>
          <pc:docMk/>
          <pc:sldMk cId="650445866" sldId="290"/>
        </pc:sldMkLst>
        <pc:spChg chg="mod">
          <ac:chgData name="HOLMES, RICHARD K." userId="S::pgtj94@durham.ac.uk::b09678fe-13db-46d4-80fa-d23f52cf8589" providerId="AD" clId="Web-{11BC671B-79CB-49E7-A696-AEEBF984C6D9}" dt="2021-02-01T15:55:31.042" v="599" actId="20577"/>
          <ac:spMkLst>
            <pc:docMk/>
            <pc:sldMk cId="650445866" sldId="290"/>
            <ac:spMk id="3" creationId="{00000000-0000-0000-0000-000000000000}"/>
          </ac:spMkLst>
        </pc:spChg>
      </pc:sldChg>
      <pc:sldChg chg="modSp">
        <pc:chgData name="HOLMES, RICHARD K." userId="S::pgtj94@durham.ac.uk::b09678fe-13db-46d4-80fa-d23f52cf8589" providerId="AD" clId="Web-{11BC671B-79CB-49E7-A696-AEEBF984C6D9}" dt="2021-02-01T15:39:33.296" v="168" actId="20577"/>
        <pc:sldMkLst>
          <pc:docMk/>
          <pc:sldMk cId="2218428134" sldId="291"/>
        </pc:sldMkLst>
        <pc:spChg chg="mod">
          <ac:chgData name="HOLMES, RICHARD K." userId="S::pgtj94@durham.ac.uk::b09678fe-13db-46d4-80fa-d23f52cf8589" providerId="AD" clId="Web-{11BC671B-79CB-49E7-A696-AEEBF984C6D9}" dt="2021-02-01T15:39:33.296" v="168" actId="20577"/>
          <ac:spMkLst>
            <pc:docMk/>
            <pc:sldMk cId="2218428134" sldId="291"/>
            <ac:spMk id="3" creationId="{00000000-0000-0000-0000-000000000000}"/>
          </ac:spMkLst>
        </pc:spChg>
      </pc:sldChg>
      <pc:sldChg chg="addSp modSp">
        <pc:chgData name="HOLMES, RICHARD K." userId="S::pgtj94@durham.ac.uk::b09678fe-13db-46d4-80fa-d23f52cf8589" providerId="AD" clId="Web-{11BC671B-79CB-49E7-A696-AEEBF984C6D9}" dt="2021-02-01T15:58:00.858" v="656" actId="20577"/>
        <pc:sldMkLst>
          <pc:docMk/>
          <pc:sldMk cId="3996650955" sldId="294"/>
        </pc:sldMkLst>
        <pc:spChg chg="mod">
          <ac:chgData name="HOLMES, RICHARD K." userId="S::pgtj94@durham.ac.uk::b09678fe-13db-46d4-80fa-d23f52cf8589" providerId="AD" clId="Web-{11BC671B-79CB-49E7-A696-AEEBF984C6D9}" dt="2021-02-01T15:57:11.700" v="630" actId="14100"/>
          <ac:spMkLst>
            <pc:docMk/>
            <pc:sldMk cId="3996650955" sldId="294"/>
            <ac:spMk id="3" creationId="{00000000-0000-0000-0000-000000000000}"/>
          </ac:spMkLst>
        </pc:spChg>
        <pc:spChg chg="add">
          <ac:chgData name="HOLMES, RICHARD K." userId="S::pgtj94@durham.ac.uk::b09678fe-13db-46d4-80fa-d23f52cf8589" providerId="AD" clId="Web-{11BC671B-79CB-49E7-A696-AEEBF984C6D9}" dt="2021-02-01T15:57:16.950" v="631"/>
          <ac:spMkLst>
            <pc:docMk/>
            <pc:sldMk cId="3996650955" sldId="294"/>
            <ac:spMk id="4" creationId="{C4F52462-D685-45C2-8C86-D9A2B542394C}"/>
          </ac:spMkLst>
        </pc:spChg>
        <pc:spChg chg="add mod">
          <ac:chgData name="HOLMES, RICHARD K." userId="S::pgtj94@durham.ac.uk::b09678fe-13db-46d4-80fa-d23f52cf8589" providerId="AD" clId="Web-{11BC671B-79CB-49E7-A696-AEEBF984C6D9}" dt="2021-02-01T15:58:00.858" v="656" actId="20577"/>
          <ac:spMkLst>
            <pc:docMk/>
            <pc:sldMk cId="3996650955" sldId="294"/>
            <ac:spMk id="5" creationId="{F5EFED1F-8594-477A-A224-A615FC8759BC}"/>
          </ac:spMkLst>
        </pc:spChg>
      </pc:sldChg>
      <pc:sldChg chg="modSp">
        <pc:chgData name="HOLMES, RICHARD K." userId="S::pgtj94@durham.ac.uk::b09678fe-13db-46d4-80fa-d23f52cf8589" providerId="AD" clId="Web-{11BC671B-79CB-49E7-A696-AEEBF984C6D9}" dt="2021-02-01T15:30:00.628" v="153" actId="20577"/>
        <pc:sldMkLst>
          <pc:docMk/>
          <pc:sldMk cId="3292793625" sldId="295"/>
        </pc:sldMkLst>
        <pc:spChg chg="mod">
          <ac:chgData name="HOLMES, RICHARD K." userId="S::pgtj94@durham.ac.uk::b09678fe-13db-46d4-80fa-d23f52cf8589" providerId="AD" clId="Web-{11BC671B-79CB-49E7-A696-AEEBF984C6D9}" dt="2021-02-01T15:30:00.628" v="153" actId="20577"/>
          <ac:spMkLst>
            <pc:docMk/>
            <pc:sldMk cId="3292793625" sldId="295"/>
            <ac:spMk id="3" creationId="{00000000-0000-0000-0000-000000000000}"/>
          </ac:spMkLst>
        </pc:spChg>
      </pc:sldChg>
    </pc:docChg>
  </pc:docChgLst>
  <pc:docChgLst>
    <pc:chgData name="CARNEGIE, MARIA A." userId="S::qgkd28@durham.ac.uk::9ff76353-54b2-48a7-bfe4-60b21c20a5be" providerId="AD" clId="Web-{EDC9EBC3-E014-0321-2BD2-5923096D473A}"/>
    <pc:docChg chg="modSld">
      <pc:chgData name="CARNEGIE, MARIA A." userId="S::qgkd28@durham.ac.uk::9ff76353-54b2-48a7-bfe4-60b21c20a5be" providerId="AD" clId="Web-{EDC9EBC3-E014-0321-2BD2-5923096D473A}" dt="2021-01-29T16:27:35.722" v="58" actId="20577"/>
      <pc:docMkLst>
        <pc:docMk/>
      </pc:docMkLst>
      <pc:sldChg chg="modSp">
        <pc:chgData name="CARNEGIE, MARIA A." userId="S::qgkd28@durham.ac.uk::9ff76353-54b2-48a7-bfe4-60b21c20a5be" providerId="AD" clId="Web-{EDC9EBC3-E014-0321-2BD2-5923096D473A}" dt="2021-01-29T16:27:35.722" v="58" actId="20577"/>
        <pc:sldMkLst>
          <pc:docMk/>
          <pc:sldMk cId="3794231005" sldId="282"/>
        </pc:sldMkLst>
        <pc:spChg chg="mod">
          <ac:chgData name="CARNEGIE, MARIA A." userId="S::qgkd28@durham.ac.uk::9ff76353-54b2-48a7-bfe4-60b21c20a5be" providerId="AD" clId="Web-{EDC9EBC3-E014-0321-2BD2-5923096D473A}" dt="2021-01-29T16:27:35.722" v="58" actId="20577"/>
          <ac:spMkLst>
            <pc:docMk/>
            <pc:sldMk cId="3794231005" sldId="282"/>
            <ac:spMk id="3" creationId="{00000000-0000-0000-0000-000000000000}"/>
          </ac:spMkLst>
        </pc:spChg>
      </pc:sldChg>
    </pc:docChg>
  </pc:docChgLst>
  <pc:docChgLst>
    <pc:chgData name="CARNEGIE, MARIA A." userId="S::qgkd28@durham.ac.uk::9ff76353-54b2-48a7-bfe4-60b21c20a5be" providerId="AD" clId="Web-{74161E57-9708-D154-F13F-D81753188013}"/>
    <pc:docChg chg="addSld delSld modSld sldOrd">
      <pc:chgData name="CARNEGIE, MARIA A." userId="S::qgkd28@durham.ac.uk::9ff76353-54b2-48a7-bfe4-60b21c20a5be" providerId="AD" clId="Web-{74161E57-9708-D154-F13F-D81753188013}" dt="2021-02-25T09:12:08.097" v="115" actId="20577"/>
      <pc:docMkLst>
        <pc:docMk/>
      </pc:docMkLst>
      <pc:sldChg chg="addSp modSp">
        <pc:chgData name="CARNEGIE, MARIA A." userId="S::qgkd28@durham.ac.uk::9ff76353-54b2-48a7-bfe4-60b21c20a5be" providerId="AD" clId="Web-{74161E57-9708-D154-F13F-D81753188013}" dt="2021-02-25T09:09:27.468" v="112" actId="20577"/>
        <pc:sldMkLst>
          <pc:docMk/>
          <pc:sldMk cId="3433382789" sldId="288"/>
        </pc:sldMkLst>
        <pc:spChg chg="mod">
          <ac:chgData name="CARNEGIE, MARIA A." userId="S::qgkd28@durham.ac.uk::9ff76353-54b2-48a7-bfe4-60b21c20a5be" providerId="AD" clId="Web-{74161E57-9708-D154-F13F-D81753188013}" dt="2021-02-25T09:09:27.468" v="112" actId="20577"/>
          <ac:spMkLst>
            <pc:docMk/>
            <pc:sldMk cId="3433382789" sldId="288"/>
            <ac:spMk id="3" creationId="{00000000-0000-0000-0000-000000000000}"/>
          </ac:spMkLst>
        </pc:spChg>
        <pc:spChg chg="add mod">
          <ac:chgData name="CARNEGIE, MARIA A." userId="S::qgkd28@durham.ac.uk::9ff76353-54b2-48a7-bfe4-60b21c20a5be" providerId="AD" clId="Web-{74161E57-9708-D154-F13F-D81753188013}" dt="2021-02-25T07:56:32.240" v="73" actId="1076"/>
          <ac:spMkLst>
            <pc:docMk/>
            <pc:sldMk cId="3433382789" sldId="288"/>
            <ac:spMk id="4" creationId="{4533508B-8DF8-4088-9228-46EF05C384B3}"/>
          </ac:spMkLst>
        </pc:spChg>
      </pc:sldChg>
      <pc:sldChg chg="del">
        <pc:chgData name="CARNEGIE, MARIA A." userId="S::qgkd28@durham.ac.uk::9ff76353-54b2-48a7-bfe4-60b21c20a5be" providerId="AD" clId="Web-{74161E57-9708-D154-F13F-D81753188013}" dt="2021-02-25T07:51:11.730" v="30"/>
        <pc:sldMkLst>
          <pc:docMk/>
          <pc:sldMk cId="1640460480" sldId="299"/>
        </pc:sldMkLst>
      </pc:sldChg>
      <pc:sldChg chg="modSp">
        <pc:chgData name="CARNEGIE, MARIA A." userId="S::qgkd28@durham.ac.uk::9ff76353-54b2-48a7-bfe4-60b21c20a5be" providerId="AD" clId="Web-{74161E57-9708-D154-F13F-D81753188013}" dt="2021-02-25T09:12:08.097" v="115" actId="20577"/>
        <pc:sldMkLst>
          <pc:docMk/>
          <pc:sldMk cId="1490253409" sldId="303"/>
        </pc:sldMkLst>
        <pc:graphicFrameChg chg="modGraphic">
          <ac:chgData name="CARNEGIE, MARIA A." userId="S::qgkd28@durham.ac.uk::9ff76353-54b2-48a7-bfe4-60b21c20a5be" providerId="AD" clId="Web-{74161E57-9708-D154-F13F-D81753188013}" dt="2021-02-25T09:12:08.097" v="115" actId="20577"/>
          <ac:graphicFrameMkLst>
            <pc:docMk/>
            <pc:sldMk cId="1490253409" sldId="303"/>
            <ac:graphicFrameMk id="7" creationId="{00000000-0000-0000-0000-000000000000}"/>
          </ac:graphicFrameMkLst>
        </pc:graphicFrameChg>
      </pc:sldChg>
      <pc:sldChg chg="ord">
        <pc:chgData name="CARNEGIE, MARIA A." userId="S::qgkd28@durham.ac.uk::9ff76353-54b2-48a7-bfe4-60b21c20a5be" providerId="AD" clId="Web-{74161E57-9708-D154-F13F-D81753188013}" dt="2021-02-25T07:48:11.350" v="0"/>
        <pc:sldMkLst>
          <pc:docMk/>
          <pc:sldMk cId="1980754466" sldId="304"/>
        </pc:sldMkLst>
      </pc:sldChg>
      <pc:sldChg chg="modSp">
        <pc:chgData name="CARNEGIE, MARIA A." userId="S::qgkd28@durham.ac.uk::9ff76353-54b2-48a7-bfe4-60b21c20a5be" providerId="AD" clId="Web-{74161E57-9708-D154-F13F-D81753188013}" dt="2021-02-25T09:07:01.262" v="109" actId="20577"/>
        <pc:sldMkLst>
          <pc:docMk/>
          <pc:sldMk cId="2621093541" sldId="305"/>
        </pc:sldMkLst>
        <pc:spChg chg="mod">
          <ac:chgData name="CARNEGIE, MARIA A." userId="S::qgkd28@durham.ac.uk::9ff76353-54b2-48a7-bfe4-60b21c20a5be" providerId="AD" clId="Web-{74161E57-9708-D154-F13F-D81753188013}" dt="2021-02-25T09:01:45.973" v="99" actId="20577"/>
          <ac:spMkLst>
            <pc:docMk/>
            <pc:sldMk cId="2621093541" sldId="305"/>
            <ac:spMk id="5" creationId="{00000000-0000-0000-0000-000000000000}"/>
          </ac:spMkLst>
        </pc:spChg>
        <pc:graphicFrameChg chg="mod modGraphic">
          <ac:chgData name="CARNEGIE, MARIA A." userId="S::qgkd28@durham.ac.uk::9ff76353-54b2-48a7-bfe4-60b21c20a5be" providerId="AD" clId="Web-{74161E57-9708-D154-F13F-D81753188013}" dt="2021-02-25T09:07:01.262" v="109" actId="20577"/>
          <ac:graphicFrameMkLst>
            <pc:docMk/>
            <pc:sldMk cId="2621093541" sldId="305"/>
            <ac:graphicFrameMk id="7" creationId="{00000000-0000-0000-0000-000000000000}"/>
          </ac:graphicFrameMkLst>
        </pc:graphicFrameChg>
      </pc:sldChg>
      <pc:sldChg chg="modSp">
        <pc:chgData name="CARNEGIE, MARIA A." userId="S::qgkd28@durham.ac.uk::9ff76353-54b2-48a7-bfe4-60b21c20a5be" providerId="AD" clId="Web-{74161E57-9708-D154-F13F-D81753188013}" dt="2021-02-25T08:43:40.621" v="91" actId="20577"/>
        <pc:sldMkLst>
          <pc:docMk/>
          <pc:sldMk cId="3169521066" sldId="306"/>
        </pc:sldMkLst>
        <pc:graphicFrameChg chg="modGraphic">
          <ac:chgData name="CARNEGIE, MARIA A." userId="S::qgkd28@durham.ac.uk::9ff76353-54b2-48a7-bfe4-60b21c20a5be" providerId="AD" clId="Web-{74161E57-9708-D154-F13F-D81753188013}" dt="2021-02-25T08:43:40.621" v="91" actId="20577"/>
          <ac:graphicFrameMkLst>
            <pc:docMk/>
            <pc:sldMk cId="3169521066" sldId="306"/>
            <ac:graphicFrameMk id="7" creationId="{00000000-0000-0000-0000-000000000000}"/>
          </ac:graphicFrameMkLst>
        </pc:graphicFrameChg>
      </pc:sldChg>
      <pc:sldChg chg="add ord replId">
        <pc:chgData name="CARNEGIE, MARIA A." userId="S::qgkd28@durham.ac.uk::9ff76353-54b2-48a7-bfe4-60b21c20a5be" providerId="AD" clId="Web-{74161E57-9708-D154-F13F-D81753188013}" dt="2021-02-25T07:57:44.570" v="78"/>
        <pc:sldMkLst>
          <pc:docMk/>
          <pc:sldMk cId="4294546228" sldId="307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87DF3-E1A6-46A0-A286-4BD98E934EF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7AE400-DA2E-472E-AD55-AD4DF8ED12A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Reduce opening times</a:t>
          </a:r>
        </a:p>
      </dgm:t>
    </dgm:pt>
    <dgm:pt modelId="{4FE37710-08E6-4AA5-93A9-B0AD80654740}" type="parTrans" cxnId="{639392F4-761D-4010-9AA1-C1E5C404E208}">
      <dgm:prSet/>
      <dgm:spPr/>
      <dgm:t>
        <a:bodyPr/>
        <a:lstStyle/>
        <a:p>
          <a:endParaRPr lang="en-US"/>
        </a:p>
      </dgm:t>
    </dgm:pt>
    <dgm:pt modelId="{C4967916-6951-4B76-8FC0-C99F0E0DF66B}" type="sibTrans" cxnId="{639392F4-761D-4010-9AA1-C1E5C404E208}">
      <dgm:prSet/>
      <dgm:spPr/>
      <dgm:t>
        <a:bodyPr/>
        <a:lstStyle/>
        <a:p>
          <a:endParaRPr lang="en-US"/>
        </a:p>
      </dgm:t>
    </dgm:pt>
    <dgm:pt modelId="{8D30849D-0C54-4038-95C7-19F54B16A7D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Reduce study spaces</a:t>
          </a:r>
        </a:p>
      </dgm:t>
    </dgm:pt>
    <dgm:pt modelId="{3BD0B6A4-633E-4BE8-AAC5-EE9D8F9CDB30}" type="parTrans" cxnId="{8B646847-605B-494F-A95A-B57DB48A5405}">
      <dgm:prSet/>
      <dgm:spPr/>
      <dgm:t>
        <a:bodyPr/>
        <a:lstStyle/>
        <a:p>
          <a:endParaRPr lang="en-US"/>
        </a:p>
      </dgm:t>
    </dgm:pt>
    <dgm:pt modelId="{BF662D0B-1EAA-4A9D-8695-ABF64C408ED0}" type="sibTrans" cxnId="{8B646847-605B-494F-A95A-B57DB48A5405}">
      <dgm:prSet/>
      <dgm:spPr/>
      <dgm:t>
        <a:bodyPr/>
        <a:lstStyle/>
        <a:p>
          <a:endParaRPr lang="en-US"/>
        </a:p>
      </dgm:t>
    </dgm:pt>
    <dgm:pt modelId="{2EA4ADAA-CB2A-4D13-9300-733A9D0557C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Pre-booked access only</a:t>
          </a:r>
        </a:p>
      </dgm:t>
    </dgm:pt>
    <dgm:pt modelId="{46A713B5-8072-4F5E-9D26-0A5B9A60B2CD}" type="parTrans" cxnId="{C8DE766D-CE58-42FD-8A3F-66EBD5B8501F}">
      <dgm:prSet/>
      <dgm:spPr/>
      <dgm:t>
        <a:bodyPr/>
        <a:lstStyle/>
        <a:p>
          <a:endParaRPr lang="en-US"/>
        </a:p>
      </dgm:t>
    </dgm:pt>
    <dgm:pt modelId="{03A15FC8-A992-4E15-96A0-6E2B1EA93143}" type="sibTrans" cxnId="{C8DE766D-CE58-42FD-8A3F-66EBD5B8501F}">
      <dgm:prSet/>
      <dgm:spPr/>
      <dgm:t>
        <a:bodyPr/>
        <a:lstStyle/>
        <a:p>
          <a:endParaRPr lang="en-US"/>
        </a:p>
      </dgm:t>
    </dgm:pt>
    <dgm:pt modelId="{2682EA24-2EE8-485B-98D1-6DC67C59C050}" type="pres">
      <dgm:prSet presAssocID="{D2A87DF3-E1A6-46A0-A286-4BD98E934E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D6C853-41EA-44B5-9F11-56C7028FAA36}" type="pres">
      <dgm:prSet presAssocID="{347AE400-DA2E-472E-AD55-AD4DF8ED12AC}" presName="parentLin" presStyleCnt="0"/>
      <dgm:spPr/>
    </dgm:pt>
    <dgm:pt modelId="{60B8C6B9-4CBC-4B1E-AF91-5C3D2EDA7A36}" type="pres">
      <dgm:prSet presAssocID="{347AE400-DA2E-472E-AD55-AD4DF8ED12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EC99625-0FA1-46D4-BC4E-52CF2752CF8D}" type="pres">
      <dgm:prSet presAssocID="{347AE400-DA2E-472E-AD55-AD4DF8ED12AC}" presName="parentText" presStyleLbl="node1" presStyleIdx="0" presStyleCnt="3" custLinFactNeighborX="3514" custLinFactNeighborY="22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843C9-F209-4A46-ADB3-6FCBA8DF60C8}" type="pres">
      <dgm:prSet presAssocID="{347AE400-DA2E-472E-AD55-AD4DF8ED12AC}" presName="negativeSpace" presStyleCnt="0"/>
      <dgm:spPr/>
    </dgm:pt>
    <dgm:pt modelId="{8F018002-2721-48B8-8744-DB6B6DDB7960}" type="pres">
      <dgm:prSet presAssocID="{347AE400-DA2E-472E-AD55-AD4DF8ED12AC}" presName="childText" presStyleLbl="conFgAcc1" presStyleIdx="0" presStyleCnt="3">
        <dgm:presLayoutVars>
          <dgm:bulletEnabled val="1"/>
        </dgm:presLayoutVars>
      </dgm:prSet>
      <dgm:spPr/>
    </dgm:pt>
    <dgm:pt modelId="{038E909A-CD2E-4698-B3C2-9E44DF65D72A}" type="pres">
      <dgm:prSet presAssocID="{C4967916-6951-4B76-8FC0-C99F0E0DF66B}" presName="spaceBetweenRectangles" presStyleCnt="0"/>
      <dgm:spPr/>
    </dgm:pt>
    <dgm:pt modelId="{A2F7AAA5-8AF3-4361-B383-46A220275778}" type="pres">
      <dgm:prSet presAssocID="{8D30849D-0C54-4038-95C7-19F54B16A7DE}" presName="parentLin" presStyleCnt="0"/>
      <dgm:spPr/>
    </dgm:pt>
    <dgm:pt modelId="{A8C1B870-17F7-490D-AF7A-ECCF303F7312}" type="pres">
      <dgm:prSet presAssocID="{8D30849D-0C54-4038-95C7-19F54B16A7D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0A00837-7533-48BF-B805-F1481AD310B6}" type="pres">
      <dgm:prSet presAssocID="{8D30849D-0C54-4038-95C7-19F54B16A7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BD9DE-B38F-40E3-9433-B76D7A5BD05E}" type="pres">
      <dgm:prSet presAssocID="{8D30849D-0C54-4038-95C7-19F54B16A7DE}" presName="negativeSpace" presStyleCnt="0"/>
      <dgm:spPr/>
    </dgm:pt>
    <dgm:pt modelId="{70E04308-E79B-4245-905D-DED6D95AA413}" type="pres">
      <dgm:prSet presAssocID="{8D30849D-0C54-4038-95C7-19F54B16A7DE}" presName="childText" presStyleLbl="conFgAcc1" presStyleIdx="1" presStyleCnt="3">
        <dgm:presLayoutVars>
          <dgm:bulletEnabled val="1"/>
        </dgm:presLayoutVars>
      </dgm:prSet>
      <dgm:spPr/>
    </dgm:pt>
    <dgm:pt modelId="{30A86CD8-3C3D-4EF9-8A50-E538D1724C05}" type="pres">
      <dgm:prSet presAssocID="{BF662D0B-1EAA-4A9D-8695-ABF64C408ED0}" presName="spaceBetweenRectangles" presStyleCnt="0"/>
      <dgm:spPr/>
    </dgm:pt>
    <dgm:pt modelId="{64862D65-D7CC-4588-9582-507326723D74}" type="pres">
      <dgm:prSet presAssocID="{2EA4ADAA-CB2A-4D13-9300-733A9D0557C3}" presName="parentLin" presStyleCnt="0"/>
      <dgm:spPr/>
    </dgm:pt>
    <dgm:pt modelId="{81A7376D-6872-45AE-93B1-E26691D43CC1}" type="pres">
      <dgm:prSet presAssocID="{2EA4ADAA-CB2A-4D13-9300-733A9D0557C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360248E-FD55-4F49-899D-185017E6A5B4}" type="pres">
      <dgm:prSet presAssocID="{2EA4ADAA-CB2A-4D13-9300-733A9D0557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FC1A9-952C-484B-9A9B-D809FD063FCE}" type="pres">
      <dgm:prSet presAssocID="{2EA4ADAA-CB2A-4D13-9300-733A9D0557C3}" presName="negativeSpace" presStyleCnt="0"/>
      <dgm:spPr/>
    </dgm:pt>
    <dgm:pt modelId="{0968F585-011B-4502-9128-48AE7BB2ADFC}" type="pres">
      <dgm:prSet presAssocID="{2EA4ADAA-CB2A-4D13-9300-733A9D0557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595AAF-EF88-4D17-B7EB-F66B1C9DED01}" type="presOf" srcId="{347AE400-DA2E-472E-AD55-AD4DF8ED12AC}" destId="{7EC99625-0FA1-46D4-BC4E-52CF2752CF8D}" srcOrd="1" destOrd="0" presId="urn:microsoft.com/office/officeart/2005/8/layout/list1"/>
    <dgm:cxn modelId="{639392F4-761D-4010-9AA1-C1E5C404E208}" srcId="{D2A87DF3-E1A6-46A0-A286-4BD98E934EF4}" destId="{347AE400-DA2E-472E-AD55-AD4DF8ED12AC}" srcOrd="0" destOrd="0" parTransId="{4FE37710-08E6-4AA5-93A9-B0AD80654740}" sibTransId="{C4967916-6951-4B76-8FC0-C99F0E0DF66B}"/>
    <dgm:cxn modelId="{8B646847-605B-494F-A95A-B57DB48A5405}" srcId="{D2A87DF3-E1A6-46A0-A286-4BD98E934EF4}" destId="{8D30849D-0C54-4038-95C7-19F54B16A7DE}" srcOrd="1" destOrd="0" parTransId="{3BD0B6A4-633E-4BE8-AAC5-EE9D8F9CDB30}" sibTransId="{BF662D0B-1EAA-4A9D-8695-ABF64C408ED0}"/>
    <dgm:cxn modelId="{F20D3670-11F4-4682-971A-77612A31F2AB}" type="presOf" srcId="{347AE400-DA2E-472E-AD55-AD4DF8ED12AC}" destId="{60B8C6B9-4CBC-4B1E-AF91-5C3D2EDA7A36}" srcOrd="0" destOrd="0" presId="urn:microsoft.com/office/officeart/2005/8/layout/list1"/>
    <dgm:cxn modelId="{A040EA85-3606-4141-9BE1-4ABADC85AB52}" type="presOf" srcId="{8D30849D-0C54-4038-95C7-19F54B16A7DE}" destId="{00A00837-7533-48BF-B805-F1481AD310B6}" srcOrd="1" destOrd="0" presId="urn:microsoft.com/office/officeart/2005/8/layout/list1"/>
    <dgm:cxn modelId="{979296A9-531E-4E46-9854-E93B47478A67}" type="presOf" srcId="{2EA4ADAA-CB2A-4D13-9300-733A9D0557C3}" destId="{81A7376D-6872-45AE-93B1-E26691D43CC1}" srcOrd="0" destOrd="0" presId="urn:microsoft.com/office/officeart/2005/8/layout/list1"/>
    <dgm:cxn modelId="{5458269E-5BDA-4275-B3A3-272E9413F08C}" type="presOf" srcId="{8D30849D-0C54-4038-95C7-19F54B16A7DE}" destId="{A8C1B870-17F7-490D-AF7A-ECCF303F7312}" srcOrd="0" destOrd="0" presId="urn:microsoft.com/office/officeart/2005/8/layout/list1"/>
    <dgm:cxn modelId="{C8DE766D-CE58-42FD-8A3F-66EBD5B8501F}" srcId="{D2A87DF3-E1A6-46A0-A286-4BD98E934EF4}" destId="{2EA4ADAA-CB2A-4D13-9300-733A9D0557C3}" srcOrd="2" destOrd="0" parTransId="{46A713B5-8072-4F5E-9D26-0A5B9A60B2CD}" sibTransId="{03A15FC8-A992-4E15-96A0-6E2B1EA93143}"/>
    <dgm:cxn modelId="{8497ABB9-4AF6-4BC3-AB22-2AA31011E2B1}" type="presOf" srcId="{D2A87DF3-E1A6-46A0-A286-4BD98E934EF4}" destId="{2682EA24-2EE8-485B-98D1-6DC67C59C050}" srcOrd="0" destOrd="0" presId="urn:microsoft.com/office/officeart/2005/8/layout/list1"/>
    <dgm:cxn modelId="{110B048A-367F-4628-852E-FDBAE3D7F3EC}" type="presOf" srcId="{2EA4ADAA-CB2A-4D13-9300-733A9D0557C3}" destId="{A360248E-FD55-4F49-899D-185017E6A5B4}" srcOrd="1" destOrd="0" presId="urn:microsoft.com/office/officeart/2005/8/layout/list1"/>
    <dgm:cxn modelId="{87B02D51-A9A2-4EFC-A5E7-D2E99A9EFE97}" type="presParOf" srcId="{2682EA24-2EE8-485B-98D1-6DC67C59C050}" destId="{DED6C853-41EA-44B5-9F11-56C7028FAA36}" srcOrd="0" destOrd="0" presId="urn:microsoft.com/office/officeart/2005/8/layout/list1"/>
    <dgm:cxn modelId="{B57D3E74-BFE6-49F9-A03B-AFF76368F6D7}" type="presParOf" srcId="{DED6C853-41EA-44B5-9F11-56C7028FAA36}" destId="{60B8C6B9-4CBC-4B1E-AF91-5C3D2EDA7A36}" srcOrd="0" destOrd="0" presId="urn:microsoft.com/office/officeart/2005/8/layout/list1"/>
    <dgm:cxn modelId="{917C1B42-9B63-467C-BAEE-4F5742C421BA}" type="presParOf" srcId="{DED6C853-41EA-44B5-9F11-56C7028FAA36}" destId="{7EC99625-0FA1-46D4-BC4E-52CF2752CF8D}" srcOrd="1" destOrd="0" presId="urn:microsoft.com/office/officeart/2005/8/layout/list1"/>
    <dgm:cxn modelId="{2A45A4A5-E100-4966-8C2D-9D3E3EFC49CB}" type="presParOf" srcId="{2682EA24-2EE8-485B-98D1-6DC67C59C050}" destId="{073843C9-F209-4A46-ADB3-6FCBA8DF60C8}" srcOrd="1" destOrd="0" presId="urn:microsoft.com/office/officeart/2005/8/layout/list1"/>
    <dgm:cxn modelId="{1FA17CC8-6FC2-4811-9110-5A7FFD766E16}" type="presParOf" srcId="{2682EA24-2EE8-485B-98D1-6DC67C59C050}" destId="{8F018002-2721-48B8-8744-DB6B6DDB7960}" srcOrd="2" destOrd="0" presId="urn:microsoft.com/office/officeart/2005/8/layout/list1"/>
    <dgm:cxn modelId="{93263C57-4A73-4F38-A3C2-EC96EE20627B}" type="presParOf" srcId="{2682EA24-2EE8-485B-98D1-6DC67C59C050}" destId="{038E909A-CD2E-4698-B3C2-9E44DF65D72A}" srcOrd="3" destOrd="0" presId="urn:microsoft.com/office/officeart/2005/8/layout/list1"/>
    <dgm:cxn modelId="{8AA37AD4-2930-4EE4-A894-7B260BDBA465}" type="presParOf" srcId="{2682EA24-2EE8-485B-98D1-6DC67C59C050}" destId="{A2F7AAA5-8AF3-4361-B383-46A220275778}" srcOrd="4" destOrd="0" presId="urn:microsoft.com/office/officeart/2005/8/layout/list1"/>
    <dgm:cxn modelId="{A1570EFB-7838-4DFB-9E8E-6420C73FF2F8}" type="presParOf" srcId="{A2F7AAA5-8AF3-4361-B383-46A220275778}" destId="{A8C1B870-17F7-490D-AF7A-ECCF303F7312}" srcOrd="0" destOrd="0" presId="urn:microsoft.com/office/officeart/2005/8/layout/list1"/>
    <dgm:cxn modelId="{C69E194F-289B-4316-9086-E6FC93B3E5B0}" type="presParOf" srcId="{A2F7AAA5-8AF3-4361-B383-46A220275778}" destId="{00A00837-7533-48BF-B805-F1481AD310B6}" srcOrd="1" destOrd="0" presId="urn:microsoft.com/office/officeart/2005/8/layout/list1"/>
    <dgm:cxn modelId="{17C4F7B3-D439-4E4B-AEC7-9B312813131C}" type="presParOf" srcId="{2682EA24-2EE8-485B-98D1-6DC67C59C050}" destId="{B1EBD9DE-B38F-40E3-9433-B76D7A5BD05E}" srcOrd="5" destOrd="0" presId="urn:microsoft.com/office/officeart/2005/8/layout/list1"/>
    <dgm:cxn modelId="{E7F0166F-0C3F-41A4-BBC4-ECF8B7582918}" type="presParOf" srcId="{2682EA24-2EE8-485B-98D1-6DC67C59C050}" destId="{70E04308-E79B-4245-905D-DED6D95AA413}" srcOrd="6" destOrd="0" presId="urn:microsoft.com/office/officeart/2005/8/layout/list1"/>
    <dgm:cxn modelId="{421D4D9E-852E-443F-B2EB-6B72D01A152A}" type="presParOf" srcId="{2682EA24-2EE8-485B-98D1-6DC67C59C050}" destId="{30A86CD8-3C3D-4EF9-8A50-E538D1724C05}" srcOrd="7" destOrd="0" presId="urn:microsoft.com/office/officeart/2005/8/layout/list1"/>
    <dgm:cxn modelId="{4F1CDB3D-1F27-4259-9551-D34C056F9919}" type="presParOf" srcId="{2682EA24-2EE8-485B-98D1-6DC67C59C050}" destId="{64862D65-D7CC-4588-9582-507326723D74}" srcOrd="8" destOrd="0" presId="urn:microsoft.com/office/officeart/2005/8/layout/list1"/>
    <dgm:cxn modelId="{F4B29305-C84A-451F-9B07-78DE3149CBC8}" type="presParOf" srcId="{64862D65-D7CC-4588-9582-507326723D74}" destId="{81A7376D-6872-45AE-93B1-E26691D43CC1}" srcOrd="0" destOrd="0" presId="urn:microsoft.com/office/officeart/2005/8/layout/list1"/>
    <dgm:cxn modelId="{6D98EA0D-B1AF-49A3-BE16-A14B607092EE}" type="presParOf" srcId="{64862D65-D7CC-4588-9582-507326723D74}" destId="{A360248E-FD55-4F49-899D-185017E6A5B4}" srcOrd="1" destOrd="0" presId="urn:microsoft.com/office/officeart/2005/8/layout/list1"/>
    <dgm:cxn modelId="{5EDE8C3B-B17B-4F5D-B462-DDBE59F471E3}" type="presParOf" srcId="{2682EA24-2EE8-485B-98D1-6DC67C59C050}" destId="{8F6FC1A9-952C-484B-9A9B-D809FD063FCE}" srcOrd="9" destOrd="0" presId="urn:microsoft.com/office/officeart/2005/8/layout/list1"/>
    <dgm:cxn modelId="{1C207E8D-1205-4D27-AFC1-F9BB4692CE7A}" type="presParOf" srcId="{2682EA24-2EE8-485B-98D1-6DC67C59C050}" destId="{0968F585-011B-4502-9128-48AE7BB2AD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8CF61B-97B3-424A-B52A-5512E245624D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00F365-7B49-43BD-BD5E-37512816E37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Queues / entry</a:t>
          </a:r>
        </a:p>
      </dgm:t>
    </dgm:pt>
    <dgm:pt modelId="{3792AAC4-EADB-4D0D-AEDC-70E275A1F496}" type="parTrans" cxnId="{5DDC51EF-D0E2-496B-8E7B-7CA590309505}">
      <dgm:prSet/>
      <dgm:spPr/>
      <dgm:t>
        <a:bodyPr/>
        <a:lstStyle/>
        <a:p>
          <a:endParaRPr lang="en-US"/>
        </a:p>
      </dgm:t>
    </dgm:pt>
    <dgm:pt modelId="{33F6EC30-26B1-44B5-A5B7-AC3B6BBEF3A2}" type="sibTrans" cxnId="{5DDC51EF-D0E2-496B-8E7B-7CA590309505}">
      <dgm:prSet/>
      <dgm:spPr/>
      <dgm:t>
        <a:bodyPr/>
        <a:lstStyle/>
        <a:p>
          <a:endParaRPr lang="en-US"/>
        </a:p>
      </dgm:t>
    </dgm:pt>
    <dgm:pt modelId="{0F6F16E4-D1E6-4787-BFC6-5E5346BF58E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Not following guidance</a:t>
          </a:r>
        </a:p>
      </dgm:t>
    </dgm:pt>
    <dgm:pt modelId="{0D013A6B-56A9-43BF-B159-B4395667A528}" type="parTrans" cxnId="{69C968A0-9636-45E9-8CC0-87FAD6CE2CED}">
      <dgm:prSet/>
      <dgm:spPr/>
      <dgm:t>
        <a:bodyPr/>
        <a:lstStyle/>
        <a:p>
          <a:endParaRPr lang="en-US"/>
        </a:p>
      </dgm:t>
    </dgm:pt>
    <dgm:pt modelId="{57C4FB39-D59D-442F-84BA-839D867CC8A9}" type="sibTrans" cxnId="{69C968A0-9636-45E9-8CC0-87FAD6CE2CED}">
      <dgm:prSet/>
      <dgm:spPr/>
      <dgm:t>
        <a:bodyPr/>
        <a:lstStyle/>
        <a:p>
          <a:endParaRPr lang="en-US"/>
        </a:p>
      </dgm:t>
    </dgm:pt>
    <dgm:pt modelId="{E4581829-BBC6-4D76-BE13-0D340EC9678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Staff expectations</a:t>
          </a:r>
        </a:p>
      </dgm:t>
    </dgm:pt>
    <dgm:pt modelId="{98E2C77F-8879-49A9-B1F6-89C677B38246}" type="parTrans" cxnId="{38F13C94-D9E9-452B-B6E7-AE14BC1E5010}">
      <dgm:prSet/>
      <dgm:spPr/>
      <dgm:t>
        <a:bodyPr/>
        <a:lstStyle/>
        <a:p>
          <a:endParaRPr lang="en-US"/>
        </a:p>
      </dgm:t>
    </dgm:pt>
    <dgm:pt modelId="{CEB2D444-4127-4C9A-AF70-89FE515F20A7}" type="sibTrans" cxnId="{38F13C94-D9E9-452B-B6E7-AE14BC1E5010}">
      <dgm:prSet/>
      <dgm:spPr/>
      <dgm:t>
        <a:bodyPr/>
        <a:lstStyle/>
        <a:p>
          <a:endParaRPr lang="en-US"/>
        </a:p>
      </dgm:t>
    </dgm:pt>
    <dgm:pt modelId="{810F7403-8BC2-43F8-B0B7-D484536E00C6}" type="pres">
      <dgm:prSet presAssocID="{658CF61B-97B3-424A-B52A-5512E24562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54BC1-4385-4A75-B2D1-FF2318CE6318}" type="pres">
      <dgm:prSet presAssocID="{1C00F365-7B49-43BD-BD5E-37512816E375}" presName="composite" presStyleCnt="0"/>
      <dgm:spPr/>
    </dgm:pt>
    <dgm:pt modelId="{3ECA38CF-3400-4C9D-AE78-EBE1A9B0BA42}" type="pres">
      <dgm:prSet presAssocID="{1C00F365-7B49-43BD-BD5E-37512816E37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345BF0-F31C-4B11-BF01-1C1DB2982142}" type="pres">
      <dgm:prSet presAssocID="{1C00F365-7B49-43BD-BD5E-37512816E37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D63D3-F029-4E13-AE6D-648BEAAE0118}" type="pres">
      <dgm:prSet presAssocID="{33F6EC30-26B1-44B5-A5B7-AC3B6BBEF3A2}" presName="spacing" presStyleCnt="0"/>
      <dgm:spPr/>
    </dgm:pt>
    <dgm:pt modelId="{F51EDE4D-016B-4375-B863-E61FF04E4F60}" type="pres">
      <dgm:prSet presAssocID="{0F6F16E4-D1E6-4787-BFC6-5E5346BF58EE}" presName="composite" presStyleCnt="0"/>
      <dgm:spPr/>
    </dgm:pt>
    <dgm:pt modelId="{6E6733B4-236C-4BC9-8F22-12BE5A146BB5}" type="pres">
      <dgm:prSet presAssocID="{0F6F16E4-D1E6-4787-BFC6-5E5346BF58E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37A72FE-9AB3-4A28-BF5F-8EAEF8052CA0}" type="pres">
      <dgm:prSet presAssocID="{0F6F16E4-D1E6-4787-BFC6-5E5346BF58E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D281F-0085-462A-8F1A-0B78AB642EDC}" type="pres">
      <dgm:prSet presAssocID="{57C4FB39-D59D-442F-84BA-839D867CC8A9}" presName="spacing" presStyleCnt="0"/>
      <dgm:spPr/>
    </dgm:pt>
    <dgm:pt modelId="{037D4297-9B61-4FB9-9AD7-95FAEA39C3FF}" type="pres">
      <dgm:prSet presAssocID="{E4581829-BBC6-4D76-BE13-0D340EC96788}" presName="composite" presStyleCnt="0"/>
      <dgm:spPr/>
    </dgm:pt>
    <dgm:pt modelId="{1ABE3C14-0E09-4339-9B96-B7DC698B13B4}" type="pres">
      <dgm:prSet presAssocID="{E4581829-BBC6-4D76-BE13-0D340EC96788}" presName="imgShp" presStyleLbl="fgImgPlace1" presStyleIdx="2" presStyleCnt="3" custLinFactNeighborX="845" custLinFactNeighborY="25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9573EC53-2EF5-4434-B6DB-0E6BEA2C4B12}" type="pres">
      <dgm:prSet presAssocID="{E4581829-BBC6-4D76-BE13-0D340EC967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D993F-80F8-4E12-BDDA-8AF13E5ECA9A}" type="presOf" srcId="{658CF61B-97B3-424A-B52A-5512E245624D}" destId="{810F7403-8BC2-43F8-B0B7-D484536E00C6}" srcOrd="0" destOrd="0" presId="urn:microsoft.com/office/officeart/2005/8/layout/vList3"/>
    <dgm:cxn modelId="{5DDC51EF-D0E2-496B-8E7B-7CA590309505}" srcId="{658CF61B-97B3-424A-B52A-5512E245624D}" destId="{1C00F365-7B49-43BD-BD5E-37512816E375}" srcOrd="0" destOrd="0" parTransId="{3792AAC4-EADB-4D0D-AEDC-70E275A1F496}" sibTransId="{33F6EC30-26B1-44B5-A5B7-AC3B6BBEF3A2}"/>
    <dgm:cxn modelId="{38F13C94-D9E9-452B-B6E7-AE14BC1E5010}" srcId="{658CF61B-97B3-424A-B52A-5512E245624D}" destId="{E4581829-BBC6-4D76-BE13-0D340EC96788}" srcOrd="2" destOrd="0" parTransId="{98E2C77F-8879-49A9-B1F6-89C677B38246}" sibTransId="{CEB2D444-4127-4C9A-AF70-89FE515F20A7}"/>
    <dgm:cxn modelId="{69C968A0-9636-45E9-8CC0-87FAD6CE2CED}" srcId="{658CF61B-97B3-424A-B52A-5512E245624D}" destId="{0F6F16E4-D1E6-4787-BFC6-5E5346BF58EE}" srcOrd="1" destOrd="0" parTransId="{0D013A6B-56A9-43BF-B159-B4395667A528}" sibTransId="{57C4FB39-D59D-442F-84BA-839D867CC8A9}"/>
    <dgm:cxn modelId="{8445D5DE-0A69-4E5F-8A9D-5674729BD98B}" type="presOf" srcId="{1C00F365-7B49-43BD-BD5E-37512816E375}" destId="{81345BF0-F31C-4B11-BF01-1C1DB2982142}" srcOrd="0" destOrd="0" presId="urn:microsoft.com/office/officeart/2005/8/layout/vList3"/>
    <dgm:cxn modelId="{63D43FA4-881D-462A-B3B5-0FC57422CCDC}" type="presOf" srcId="{0F6F16E4-D1E6-4787-BFC6-5E5346BF58EE}" destId="{637A72FE-9AB3-4A28-BF5F-8EAEF8052CA0}" srcOrd="0" destOrd="0" presId="urn:microsoft.com/office/officeart/2005/8/layout/vList3"/>
    <dgm:cxn modelId="{E8615BE7-AD93-4075-8B14-07F944BDCF55}" type="presOf" srcId="{E4581829-BBC6-4D76-BE13-0D340EC96788}" destId="{9573EC53-2EF5-4434-B6DB-0E6BEA2C4B12}" srcOrd="0" destOrd="0" presId="urn:microsoft.com/office/officeart/2005/8/layout/vList3"/>
    <dgm:cxn modelId="{B972B66A-8EEE-476D-8D8F-AA735ADBD797}" type="presParOf" srcId="{810F7403-8BC2-43F8-B0B7-D484536E00C6}" destId="{1EA54BC1-4385-4A75-B2D1-FF2318CE6318}" srcOrd="0" destOrd="0" presId="urn:microsoft.com/office/officeart/2005/8/layout/vList3"/>
    <dgm:cxn modelId="{44D61197-3973-4D0F-B895-4D8250AA4303}" type="presParOf" srcId="{1EA54BC1-4385-4A75-B2D1-FF2318CE6318}" destId="{3ECA38CF-3400-4C9D-AE78-EBE1A9B0BA42}" srcOrd="0" destOrd="0" presId="urn:microsoft.com/office/officeart/2005/8/layout/vList3"/>
    <dgm:cxn modelId="{9625A253-1073-4627-A466-7FF2D9CDDD91}" type="presParOf" srcId="{1EA54BC1-4385-4A75-B2D1-FF2318CE6318}" destId="{81345BF0-F31C-4B11-BF01-1C1DB2982142}" srcOrd="1" destOrd="0" presId="urn:microsoft.com/office/officeart/2005/8/layout/vList3"/>
    <dgm:cxn modelId="{77ED40F6-4A03-4496-A985-FACFF6E1F05E}" type="presParOf" srcId="{810F7403-8BC2-43F8-B0B7-D484536E00C6}" destId="{2C3D63D3-F029-4E13-AE6D-648BEAAE0118}" srcOrd="1" destOrd="0" presId="urn:microsoft.com/office/officeart/2005/8/layout/vList3"/>
    <dgm:cxn modelId="{D8AC3161-D0F4-4D38-A014-212CA6BFE209}" type="presParOf" srcId="{810F7403-8BC2-43F8-B0B7-D484536E00C6}" destId="{F51EDE4D-016B-4375-B863-E61FF04E4F60}" srcOrd="2" destOrd="0" presId="urn:microsoft.com/office/officeart/2005/8/layout/vList3"/>
    <dgm:cxn modelId="{920100F5-6C96-4E37-9194-E850A652E275}" type="presParOf" srcId="{F51EDE4D-016B-4375-B863-E61FF04E4F60}" destId="{6E6733B4-236C-4BC9-8F22-12BE5A146BB5}" srcOrd="0" destOrd="0" presId="urn:microsoft.com/office/officeart/2005/8/layout/vList3"/>
    <dgm:cxn modelId="{0837DB37-381B-4518-BA5A-931A4749D4E7}" type="presParOf" srcId="{F51EDE4D-016B-4375-B863-E61FF04E4F60}" destId="{637A72FE-9AB3-4A28-BF5F-8EAEF8052CA0}" srcOrd="1" destOrd="0" presId="urn:microsoft.com/office/officeart/2005/8/layout/vList3"/>
    <dgm:cxn modelId="{9A576B5B-A1C3-4F69-AD12-D9440EBA2EB6}" type="presParOf" srcId="{810F7403-8BC2-43F8-B0B7-D484536E00C6}" destId="{439D281F-0085-462A-8F1A-0B78AB642EDC}" srcOrd="3" destOrd="0" presId="urn:microsoft.com/office/officeart/2005/8/layout/vList3"/>
    <dgm:cxn modelId="{6310BF0E-A2F3-4960-BDDF-2FBCD328BD4A}" type="presParOf" srcId="{810F7403-8BC2-43F8-B0B7-D484536E00C6}" destId="{037D4297-9B61-4FB9-9AD7-95FAEA39C3FF}" srcOrd="4" destOrd="0" presId="urn:microsoft.com/office/officeart/2005/8/layout/vList3"/>
    <dgm:cxn modelId="{81E46360-6FB4-48AE-98C0-ED9D73D58088}" type="presParOf" srcId="{037D4297-9B61-4FB9-9AD7-95FAEA39C3FF}" destId="{1ABE3C14-0E09-4339-9B96-B7DC698B13B4}" srcOrd="0" destOrd="0" presId="urn:microsoft.com/office/officeart/2005/8/layout/vList3"/>
    <dgm:cxn modelId="{916BC05E-C6B1-42CE-BE78-FA38E315DD9B}" type="presParOf" srcId="{037D4297-9B61-4FB9-9AD7-95FAEA39C3FF}" destId="{9573EC53-2EF5-4434-B6DB-0E6BEA2C4B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3083F4-E9A0-4076-AC93-0203B9A3FB96}" type="doc">
      <dgm:prSet loTypeId="urn:microsoft.com/office/officeart/2005/8/layout/vList4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BB80B4-D950-411E-ACAA-4E663823BE1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Main Library</a:t>
          </a:r>
        </a:p>
      </dgm:t>
    </dgm:pt>
    <dgm:pt modelId="{33E63559-EA3D-40A2-B855-29C389BF4955}" type="parTrans" cxnId="{8D32EDE4-ABF0-4BB5-AAB6-950EA32F3BB4}">
      <dgm:prSet/>
      <dgm:spPr/>
      <dgm:t>
        <a:bodyPr/>
        <a:lstStyle/>
        <a:p>
          <a:endParaRPr lang="en-US"/>
        </a:p>
      </dgm:t>
    </dgm:pt>
    <dgm:pt modelId="{3CE5ADD0-3D2D-47D1-93F6-A2074A397E1E}" type="sibTrans" cxnId="{8D32EDE4-ABF0-4BB5-AAB6-950EA32F3BB4}">
      <dgm:prSet/>
      <dgm:spPr/>
      <dgm:t>
        <a:bodyPr/>
        <a:lstStyle/>
        <a:p>
          <a:endParaRPr lang="en-US"/>
        </a:p>
      </dgm:t>
    </dgm:pt>
    <dgm:pt modelId="{D0E4079B-0A7E-42F0-94E4-665955EF3B68}">
      <dgm:prSet phldrT="[Text]"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Covid</a:t>
          </a:r>
          <a:r>
            <a:rPr lang="en-US" b="0" dirty="0">
              <a:solidFill>
                <a:schemeClr val="tx1"/>
              </a:solidFill>
            </a:rPr>
            <a:t> Marshal presence</a:t>
          </a:r>
        </a:p>
      </dgm:t>
    </dgm:pt>
    <dgm:pt modelId="{122DD6D2-A1DE-4883-8E25-61B46EE34C36}" type="parTrans" cxnId="{7F0AEBA2-861D-4E40-B245-6556A94EAF92}">
      <dgm:prSet/>
      <dgm:spPr/>
      <dgm:t>
        <a:bodyPr/>
        <a:lstStyle/>
        <a:p>
          <a:endParaRPr lang="en-US"/>
        </a:p>
      </dgm:t>
    </dgm:pt>
    <dgm:pt modelId="{16E4B508-2700-4563-803B-01B6736DB126}" type="sibTrans" cxnId="{7F0AEBA2-861D-4E40-B245-6556A94EAF92}">
      <dgm:prSet/>
      <dgm:spPr/>
      <dgm:t>
        <a:bodyPr/>
        <a:lstStyle/>
        <a:p>
          <a:endParaRPr lang="en-US"/>
        </a:p>
      </dgm:t>
    </dgm:pt>
    <dgm:pt modelId="{6B680FC0-3A17-4845-8378-FBD964C63AC8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Generally very good. Most common issue is around use of study spaces</a:t>
          </a:r>
        </a:p>
      </dgm:t>
    </dgm:pt>
    <dgm:pt modelId="{810A8B67-F5F0-44F9-A010-B12013BDD2FB}" type="parTrans" cxnId="{AB7F4245-02E1-43F6-A0F9-B7D159191F7B}">
      <dgm:prSet/>
      <dgm:spPr/>
      <dgm:t>
        <a:bodyPr/>
        <a:lstStyle/>
        <a:p>
          <a:endParaRPr lang="en-US"/>
        </a:p>
      </dgm:t>
    </dgm:pt>
    <dgm:pt modelId="{5B3E16BF-BD14-465A-BD8B-2A85A5D77FBF}" type="sibTrans" cxnId="{AB7F4245-02E1-43F6-A0F9-B7D159191F7B}">
      <dgm:prSet/>
      <dgm:spPr/>
      <dgm:t>
        <a:bodyPr/>
        <a:lstStyle/>
        <a:p>
          <a:endParaRPr lang="en-US"/>
        </a:p>
      </dgm:t>
    </dgm:pt>
    <dgm:pt modelId="{BCE2E006-67F0-498A-A592-5A1E42F9B3C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Teaching &amp; Learning Centre</a:t>
          </a:r>
        </a:p>
      </dgm:t>
    </dgm:pt>
    <dgm:pt modelId="{D3646BF9-39D3-43B9-8577-1C5E7AB4A6C8}" type="parTrans" cxnId="{236AFB95-931A-4FAA-AE60-05B8A6423F5E}">
      <dgm:prSet/>
      <dgm:spPr/>
      <dgm:t>
        <a:bodyPr/>
        <a:lstStyle/>
        <a:p>
          <a:endParaRPr lang="en-US"/>
        </a:p>
      </dgm:t>
    </dgm:pt>
    <dgm:pt modelId="{26772AC1-576E-44B5-A2E2-D210D802587D}" type="sibTrans" cxnId="{236AFB95-931A-4FAA-AE60-05B8A6423F5E}">
      <dgm:prSet/>
      <dgm:spPr/>
      <dgm:t>
        <a:bodyPr/>
        <a:lstStyle/>
        <a:p>
          <a:endParaRPr lang="en-US"/>
        </a:p>
      </dgm:t>
    </dgm:pt>
    <dgm:pt modelId="{2A662D5B-0B27-415D-9CD1-FBB529C64D8E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Covid</a:t>
          </a:r>
          <a:r>
            <a:rPr lang="en-US" dirty="0">
              <a:solidFill>
                <a:schemeClr val="tx1"/>
              </a:solidFill>
            </a:rPr>
            <a:t> Marshal presence</a:t>
          </a:r>
        </a:p>
      </dgm:t>
    </dgm:pt>
    <dgm:pt modelId="{C3BD2342-E809-42E3-965B-E187AA256762}" type="parTrans" cxnId="{34ADD179-47A9-4E3A-A1E5-8C8596D15EAF}">
      <dgm:prSet/>
      <dgm:spPr/>
      <dgm:t>
        <a:bodyPr/>
        <a:lstStyle/>
        <a:p>
          <a:endParaRPr lang="en-US"/>
        </a:p>
      </dgm:t>
    </dgm:pt>
    <dgm:pt modelId="{0082EE4F-A3B6-440A-B6F1-F5D0D35F50CF}" type="sibTrans" cxnId="{34ADD179-47A9-4E3A-A1E5-8C8596D15EAF}">
      <dgm:prSet/>
      <dgm:spPr/>
      <dgm:t>
        <a:bodyPr/>
        <a:lstStyle/>
        <a:p>
          <a:endParaRPr lang="en-US"/>
        </a:p>
      </dgm:t>
    </dgm:pt>
    <dgm:pt modelId="{54AB9801-9536-4CCD-BCB4-B84836C7CB7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Some conflict with other staff trying to manage </a:t>
          </a:r>
          <a:r>
            <a:rPr lang="en-US" dirty="0" err="1">
              <a:solidFill>
                <a:schemeClr val="tx1"/>
              </a:solidFill>
            </a:rPr>
            <a:t>behaviours</a:t>
          </a:r>
          <a:endParaRPr lang="en-US" dirty="0">
            <a:solidFill>
              <a:schemeClr val="tx1"/>
            </a:solidFill>
          </a:endParaRPr>
        </a:p>
      </dgm:t>
    </dgm:pt>
    <dgm:pt modelId="{0B6EBF42-CD7E-492F-857D-08C9B314291E}" type="parTrans" cxnId="{1B396EB0-4428-4386-89CD-B2C0894D2B98}">
      <dgm:prSet/>
      <dgm:spPr/>
      <dgm:t>
        <a:bodyPr/>
        <a:lstStyle/>
        <a:p>
          <a:endParaRPr lang="en-US"/>
        </a:p>
      </dgm:t>
    </dgm:pt>
    <dgm:pt modelId="{B9D28D15-A864-4262-97EE-CB97E401DB50}" type="sibTrans" cxnId="{1B396EB0-4428-4386-89CD-B2C0894D2B98}">
      <dgm:prSet/>
      <dgm:spPr/>
      <dgm:t>
        <a:bodyPr/>
        <a:lstStyle/>
        <a:p>
          <a:endParaRPr lang="en-US"/>
        </a:p>
      </dgm:t>
    </dgm:pt>
    <dgm:pt modelId="{2E509A85-4406-4BC2-9421-FFC71071983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Unsupervised study space</a:t>
          </a:r>
        </a:p>
      </dgm:t>
    </dgm:pt>
    <dgm:pt modelId="{C03FBB8F-63A9-4529-9671-4BB1D71FD0E5}" type="parTrans" cxnId="{CDD1807D-DCB5-4B74-9940-BC2DCC8941EE}">
      <dgm:prSet/>
      <dgm:spPr/>
      <dgm:t>
        <a:bodyPr/>
        <a:lstStyle/>
        <a:p>
          <a:endParaRPr lang="en-US"/>
        </a:p>
      </dgm:t>
    </dgm:pt>
    <dgm:pt modelId="{9C804CEC-99E4-48ED-A688-551A89FDC2CC}" type="sibTrans" cxnId="{CDD1807D-DCB5-4B74-9940-BC2DCC8941EE}">
      <dgm:prSet/>
      <dgm:spPr/>
      <dgm:t>
        <a:bodyPr/>
        <a:lstStyle/>
        <a:p>
          <a:endParaRPr lang="en-US"/>
        </a:p>
      </dgm:t>
    </dgm:pt>
    <dgm:pt modelId="{D6BBC188-AE6A-46AE-B942-09E6EA051B1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Reports of students not wearing facemasks, sitting too close, </a:t>
          </a:r>
          <a:r>
            <a:rPr lang="en-US" dirty="0" err="1">
              <a:solidFill>
                <a:schemeClr val="tx1"/>
              </a:solidFill>
            </a:rPr>
            <a:t>etc</a:t>
          </a:r>
          <a:endParaRPr lang="en-US" dirty="0">
            <a:solidFill>
              <a:schemeClr val="tx1"/>
            </a:solidFill>
          </a:endParaRPr>
        </a:p>
      </dgm:t>
    </dgm:pt>
    <dgm:pt modelId="{529FDF67-C4A1-4035-9A62-AD9AA7B99085}" type="parTrans" cxnId="{027E3A52-93A7-4AF3-954F-3248312EB1DD}">
      <dgm:prSet/>
      <dgm:spPr/>
      <dgm:t>
        <a:bodyPr/>
        <a:lstStyle/>
        <a:p>
          <a:endParaRPr lang="en-US"/>
        </a:p>
      </dgm:t>
    </dgm:pt>
    <dgm:pt modelId="{DBEACF9C-212E-4581-84FC-9CC143BCF3C9}" type="sibTrans" cxnId="{027E3A52-93A7-4AF3-954F-3248312EB1DD}">
      <dgm:prSet/>
      <dgm:spPr/>
      <dgm:t>
        <a:bodyPr/>
        <a:lstStyle/>
        <a:p>
          <a:endParaRPr lang="en-US"/>
        </a:p>
      </dgm:t>
    </dgm:pt>
    <dgm:pt modelId="{9E99AF80-8FF2-4FFE-B5B2-909616BE32E5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Covid</a:t>
          </a:r>
          <a:r>
            <a:rPr lang="en-US" dirty="0">
              <a:solidFill>
                <a:schemeClr val="tx1"/>
              </a:solidFill>
            </a:rPr>
            <a:t> Marshal arranged for January</a:t>
          </a:r>
        </a:p>
      </dgm:t>
    </dgm:pt>
    <dgm:pt modelId="{BEB3ED18-5D71-4C21-ACBB-297C8E2506A6}" type="parTrans" cxnId="{A21FA875-0446-45AD-9BD0-080606E9175F}">
      <dgm:prSet/>
      <dgm:spPr/>
      <dgm:t>
        <a:bodyPr/>
        <a:lstStyle/>
        <a:p>
          <a:endParaRPr lang="en-US"/>
        </a:p>
      </dgm:t>
    </dgm:pt>
    <dgm:pt modelId="{2BE63AFF-66F4-432F-B5B7-B23B699AAB11}" type="sibTrans" cxnId="{A21FA875-0446-45AD-9BD0-080606E9175F}">
      <dgm:prSet/>
      <dgm:spPr/>
      <dgm:t>
        <a:bodyPr/>
        <a:lstStyle/>
        <a:p>
          <a:endParaRPr lang="en-US"/>
        </a:p>
      </dgm:t>
    </dgm:pt>
    <dgm:pt modelId="{466B114F-6F2D-4D4E-931E-1C6C2003ABC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Local Hotel</a:t>
          </a:r>
        </a:p>
      </dgm:t>
    </dgm:pt>
    <dgm:pt modelId="{04335C29-9E6A-4750-8303-825AB941E45C}" type="parTrans" cxnId="{38DB0CC3-3211-4314-9FE5-FB1AE6984C0E}">
      <dgm:prSet/>
      <dgm:spPr/>
      <dgm:t>
        <a:bodyPr/>
        <a:lstStyle/>
        <a:p>
          <a:endParaRPr lang="en-US"/>
        </a:p>
      </dgm:t>
    </dgm:pt>
    <dgm:pt modelId="{8A874701-44DD-4955-8893-2FC8405C9724}" type="sibTrans" cxnId="{38DB0CC3-3211-4314-9FE5-FB1AE6984C0E}">
      <dgm:prSet/>
      <dgm:spPr/>
      <dgm:t>
        <a:bodyPr/>
        <a:lstStyle/>
        <a:p>
          <a:endParaRPr lang="en-US"/>
        </a:p>
      </dgm:t>
    </dgm:pt>
    <dgm:pt modelId="{BBD12D8A-6CAE-4CEE-9FB3-53E9C9A27BB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 University staff presence</a:t>
          </a:r>
        </a:p>
      </dgm:t>
    </dgm:pt>
    <dgm:pt modelId="{009DD984-6BDA-49DB-A0E5-4F6C0B39F5EF}" type="parTrans" cxnId="{0106416D-6F51-4FA2-B4AA-EC96C9E12101}">
      <dgm:prSet/>
      <dgm:spPr/>
      <dgm:t>
        <a:bodyPr/>
        <a:lstStyle/>
        <a:p>
          <a:endParaRPr lang="en-US"/>
        </a:p>
      </dgm:t>
    </dgm:pt>
    <dgm:pt modelId="{83C5D9EC-B698-4C08-9AE0-E32B3BC4B738}" type="sibTrans" cxnId="{0106416D-6F51-4FA2-B4AA-EC96C9E12101}">
      <dgm:prSet/>
      <dgm:spPr/>
      <dgm:t>
        <a:bodyPr/>
        <a:lstStyle/>
        <a:p>
          <a:endParaRPr lang="en-US"/>
        </a:p>
      </dgm:t>
    </dgm:pt>
    <dgm:pt modelId="{436CCB5D-A9C6-457F-9EC3-8B81BEF0235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Hotel staff generally checked once an hour. No reports of issues for hotel staff</a:t>
          </a:r>
        </a:p>
      </dgm:t>
    </dgm:pt>
    <dgm:pt modelId="{909EF8AC-D896-485D-87C5-7868180E4D4D}" type="parTrans" cxnId="{E3FE9B83-921E-4B1B-9DCF-19A285551FBF}">
      <dgm:prSet/>
      <dgm:spPr/>
      <dgm:t>
        <a:bodyPr/>
        <a:lstStyle/>
        <a:p>
          <a:endParaRPr lang="en-US"/>
        </a:p>
      </dgm:t>
    </dgm:pt>
    <dgm:pt modelId="{967B2CD8-DCCA-4111-9B1F-40FA14909630}" type="sibTrans" cxnId="{E3FE9B83-921E-4B1B-9DCF-19A285551FBF}">
      <dgm:prSet/>
      <dgm:spPr/>
      <dgm:t>
        <a:bodyPr/>
        <a:lstStyle/>
        <a:p>
          <a:endParaRPr lang="en-US"/>
        </a:p>
      </dgm:t>
    </dgm:pt>
    <dgm:pt modelId="{40139D72-B9EF-4F03-A9BE-60DBF34B3CA6}" type="pres">
      <dgm:prSet presAssocID="{373083F4-E9A0-4076-AC93-0203B9A3FB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67CAE-7DFE-4E38-A156-39FB464C5731}" type="pres">
      <dgm:prSet presAssocID="{08BB80B4-D950-411E-ACAA-4E663823BE1D}" presName="comp" presStyleCnt="0"/>
      <dgm:spPr/>
    </dgm:pt>
    <dgm:pt modelId="{EA0C70EE-78B1-46A2-BB6D-435B7C926A1F}" type="pres">
      <dgm:prSet presAssocID="{08BB80B4-D950-411E-ACAA-4E663823BE1D}" presName="box" presStyleLbl="node1" presStyleIdx="0" presStyleCnt="4"/>
      <dgm:spPr/>
      <dgm:t>
        <a:bodyPr/>
        <a:lstStyle/>
        <a:p>
          <a:endParaRPr lang="en-US"/>
        </a:p>
      </dgm:t>
    </dgm:pt>
    <dgm:pt modelId="{121FF94E-43BE-413E-A520-978E3A685B34}" type="pres">
      <dgm:prSet presAssocID="{08BB80B4-D950-411E-ACAA-4E663823BE1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DCFEB199-DB72-44EE-99F8-7E02F008FC76}" type="pres">
      <dgm:prSet presAssocID="{08BB80B4-D950-411E-ACAA-4E663823BE1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66EE9-2BCB-4EB9-A4A5-ED96E786468F}" type="pres">
      <dgm:prSet presAssocID="{3CE5ADD0-3D2D-47D1-93F6-A2074A397E1E}" presName="spacer" presStyleCnt="0"/>
      <dgm:spPr/>
    </dgm:pt>
    <dgm:pt modelId="{AEE4D9CE-38F0-41FA-A765-B0D903E69938}" type="pres">
      <dgm:prSet presAssocID="{BCE2E006-67F0-498A-A592-5A1E42F9B3C9}" presName="comp" presStyleCnt="0"/>
      <dgm:spPr/>
    </dgm:pt>
    <dgm:pt modelId="{F6E6ECA5-1289-44CB-AE00-7AE9E9275F91}" type="pres">
      <dgm:prSet presAssocID="{BCE2E006-67F0-498A-A592-5A1E42F9B3C9}" presName="box" presStyleLbl="node1" presStyleIdx="1" presStyleCnt="4"/>
      <dgm:spPr/>
      <dgm:t>
        <a:bodyPr/>
        <a:lstStyle/>
        <a:p>
          <a:endParaRPr lang="en-US"/>
        </a:p>
      </dgm:t>
    </dgm:pt>
    <dgm:pt modelId="{52856875-5091-49DE-A4D9-5BD3A0427590}" type="pres">
      <dgm:prSet presAssocID="{BCE2E006-67F0-498A-A592-5A1E42F9B3C9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8C24DF3D-DC01-412D-AED9-5FCD0B65DDAC}" type="pres">
      <dgm:prSet presAssocID="{BCE2E006-67F0-498A-A592-5A1E42F9B3C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BCE6D-B7A2-4DB4-99A2-CCCD2213ACDF}" type="pres">
      <dgm:prSet presAssocID="{26772AC1-576E-44B5-A2E2-D210D802587D}" presName="spacer" presStyleCnt="0"/>
      <dgm:spPr/>
    </dgm:pt>
    <dgm:pt modelId="{CF6E1673-C3BB-47C6-85A3-2E2EC451F444}" type="pres">
      <dgm:prSet presAssocID="{466B114F-6F2D-4D4E-931E-1C6C2003ABCC}" presName="comp" presStyleCnt="0"/>
      <dgm:spPr/>
    </dgm:pt>
    <dgm:pt modelId="{B8EBDD93-CA53-48AD-8983-9C1E97BFE601}" type="pres">
      <dgm:prSet presAssocID="{466B114F-6F2D-4D4E-931E-1C6C2003ABCC}" presName="box" presStyleLbl="node1" presStyleIdx="2" presStyleCnt="4"/>
      <dgm:spPr/>
      <dgm:t>
        <a:bodyPr/>
        <a:lstStyle/>
        <a:p>
          <a:endParaRPr lang="en-US"/>
        </a:p>
      </dgm:t>
    </dgm:pt>
    <dgm:pt modelId="{9143BAAD-092E-49DA-A648-73F241699CA5}" type="pres">
      <dgm:prSet presAssocID="{466B114F-6F2D-4D4E-931E-1C6C2003ABCC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5000" b="-95000"/>
          </a:stretch>
        </a:blipFill>
      </dgm:spPr>
    </dgm:pt>
    <dgm:pt modelId="{1527E3A5-5F0D-4C48-B89B-017785DF7FCF}" type="pres">
      <dgm:prSet presAssocID="{466B114F-6F2D-4D4E-931E-1C6C2003ABC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D69D2-2796-419C-BD41-DB23A9EB7253}" type="pres">
      <dgm:prSet presAssocID="{8A874701-44DD-4955-8893-2FC8405C9724}" presName="spacer" presStyleCnt="0"/>
      <dgm:spPr/>
    </dgm:pt>
    <dgm:pt modelId="{15C0F955-E01D-4356-8033-E3D0996ABDA3}" type="pres">
      <dgm:prSet presAssocID="{2E509A85-4406-4BC2-9421-FFC710719832}" presName="comp" presStyleCnt="0"/>
      <dgm:spPr/>
    </dgm:pt>
    <dgm:pt modelId="{9EE09C5D-2B23-4817-A340-8696BD0707C8}" type="pres">
      <dgm:prSet presAssocID="{2E509A85-4406-4BC2-9421-FFC710719832}" presName="box" presStyleLbl="node1" presStyleIdx="3" presStyleCnt="4"/>
      <dgm:spPr/>
      <dgm:t>
        <a:bodyPr/>
        <a:lstStyle/>
        <a:p>
          <a:endParaRPr lang="en-US"/>
        </a:p>
      </dgm:t>
    </dgm:pt>
    <dgm:pt modelId="{75E7F747-3148-41EC-BAF4-C65F01367353}" type="pres">
      <dgm:prSet presAssocID="{2E509A85-4406-4BC2-9421-FFC710719832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E4F34131-018A-439E-AAB0-7FC8E816F864}" type="pres">
      <dgm:prSet presAssocID="{2E509A85-4406-4BC2-9421-FFC71071983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7F4245-02E1-43F6-A0F9-B7D159191F7B}" srcId="{08BB80B4-D950-411E-ACAA-4E663823BE1D}" destId="{6B680FC0-3A17-4845-8378-FBD964C63AC8}" srcOrd="1" destOrd="0" parTransId="{810A8B67-F5F0-44F9-A010-B12013BDD2FB}" sibTransId="{5B3E16BF-BD14-465A-BD8B-2A85A5D77FBF}"/>
    <dgm:cxn modelId="{38DB0CC3-3211-4314-9FE5-FB1AE6984C0E}" srcId="{373083F4-E9A0-4076-AC93-0203B9A3FB96}" destId="{466B114F-6F2D-4D4E-931E-1C6C2003ABCC}" srcOrd="2" destOrd="0" parTransId="{04335C29-9E6A-4750-8303-825AB941E45C}" sibTransId="{8A874701-44DD-4955-8893-2FC8405C9724}"/>
    <dgm:cxn modelId="{A21FA875-0446-45AD-9BD0-080606E9175F}" srcId="{2E509A85-4406-4BC2-9421-FFC710719832}" destId="{9E99AF80-8FF2-4FFE-B5B2-909616BE32E5}" srcOrd="1" destOrd="0" parTransId="{BEB3ED18-5D71-4C21-ACBB-297C8E2506A6}" sibTransId="{2BE63AFF-66F4-432F-B5B7-B23B699AAB11}"/>
    <dgm:cxn modelId="{8D32EDE4-ABF0-4BB5-AAB6-950EA32F3BB4}" srcId="{373083F4-E9A0-4076-AC93-0203B9A3FB96}" destId="{08BB80B4-D950-411E-ACAA-4E663823BE1D}" srcOrd="0" destOrd="0" parTransId="{33E63559-EA3D-40A2-B855-29C389BF4955}" sibTransId="{3CE5ADD0-3D2D-47D1-93F6-A2074A397E1E}"/>
    <dgm:cxn modelId="{34ADD179-47A9-4E3A-A1E5-8C8596D15EAF}" srcId="{BCE2E006-67F0-498A-A592-5A1E42F9B3C9}" destId="{2A662D5B-0B27-415D-9CD1-FBB529C64D8E}" srcOrd="0" destOrd="0" parTransId="{C3BD2342-E809-42E3-965B-E187AA256762}" sibTransId="{0082EE4F-A3B6-440A-B6F1-F5D0D35F50CF}"/>
    <dgm:cxn modelId="{DAE7AB31-1BC2-41EA-97AF-8510897D7690}" type="presOf" srcId="{6B680FC0-3A17-4845-8378-FBD964C63AC8}" destId="{DCFEB199-DB72-44EE-99F8-7E02F008FC76}" srcOrd="1" destOrd="2" presId="urn:microsoft.com/office/officeart/2005/8/layout/vList4"/>
    <dgm:cxn modelId="{96A104F1-096B-4614-81CC-368FD5D21061}" type="presOf" srcId="{436CCB5D-A9C6-457F-9EC3-8B81BEF0235A}" destId="{1527E3A5-5F0D-4C48-B89B-017785DF7FCF}" srcOrd="1" destOrd="2" presId="urn:microsoft.com/office/officeart/2005/8/layout/vList4"/>
    <dgm:cxn modelId="{236AFB95-931A-4FAA-AE60-05B8A6423F5E}" srcId="{373083F4-E9A0-4076-AC93-0203B9A3FB96}" destId="{BCE2E006-67F0-498A-A592-5A1E42F9B3C9}" srcOrd="1" destOrd="0" parTransId="{D3646BF9-39D3-43B9-8577-1C5E7AB4A6C8}" sibTransId="{26772AC1-576E-44B5-A2E2-D210D802587D}"/>
    <dgm:cxn modelId="{20DCF752-06F7-4A3D-88A3-0821AA316B6C}" type="presOf" srcId="{9E99AF80-8FF2-4FFE-B5B2-909616BE32E5}" destId="{E4F34131-018A-439E-AAB0-7FC8E816F864}" srcOrd="1" destOrd="2" presId="urn:microsoft.com/office/officeart/2005/8/layout/vList4"/>
    <dgm:cxn modelId="{85CD829B-7013-4CAA-8CC3-F6B70DA81B8E}" type="presOf" srcId="{08BB80B4-D950-411E-ACAA-4E663823BE1D}" destId="{DCFEB199-DB72-44EE-99F8-7E02F008FC76}" srcOrd="1" destOrd="0" presId="urn:microsoft.com/office/officeart/2005/8/layout/vList4"/>
    <dgm:cxn modelId="{027E3A52-93A7-4AF3-954F-3248312EB1DD}" srcId="{2E509A85-4406-4BC2-9421-FFC710719832}" destId="{D6BBC188-AE6A-46AE-B942-09E6EA051B1F}" srcOrd="0" destOrd="0" parTransId="{529FDF67-C4A1-4035-9A62-AD9AA7B99085}" sibTransId="{DBEACF9C-212E-4581-84FC-9CC143BCF3C9}"/>
    <dgm:cxn modelId="{989B51F9-B622-455E-9C16-84CF69CFC679}" type="presOf" srcId="{D0E4079B-0A7E-42F0-94E4-665955EF3B68}" destId="{DCFEB199-DB72-44EE-99F8-7E02F008FC76}" srcOrd="1" destOrd="1" presId="urn:microsoft.com/office/officeart/2005/8/layout/vList4"/>
    <dgm:cxn modelId="{414CBE44-6AA8-46EC-A60C-FF9433F75F73}" type="presOf" srcId="{2E509A85-4406-4BC2-9421-FFC710719832}" destId="{9EE09C5D-2B23-4817-A340-8696BD0707C8}" srcOrd="0" destOrd="0" presId="urn:microsoft.com/office/officeart/2005/8/layout/vList4"/>
    <dgm:cxn modelId="{8008F3A4-DA4C-4250-8AE8-49B10D2F6D10}" type="presOf" srcId="{436CCB5D-A9C6-457F-9EC3-8B81BEF0235A}" destId="{B8EBDD93-CA53-48AD-8983-9C1E97BFE601}" srcOrd="0" destOrd="2" presId="urn:microsoft.com/office/officeart/2005/8/layout/vList4"/>
    <dgm:cxn modelId="{861DA272-5A6D-44EF-B0DB-E974A7CBEFD2}" type="presOf" srcId="{D6BBC188-AE6A-46AE-B942-09E6EA051B1F}" destId="{9EE09C5D-2B23-4817-A340-8696BD0707C8}" srcOrd="0" destOrd="1" presId="urn:microsoft.com/office/officeart/2005/8/layout/vList4"/>
    <dgm:cxn modelId="{8C21581B-D330-4865-A0FD-550741F9E76D}" type="presOf" srcId="{9E99AF80-8FF2-4FFE-B5B2-909616BE32E5}" destId="{9EE09C5D-2B23-4817-A340-8696BD0707C8}" srcOrd="0" destOrd="2" presId="urn:microsoft.com/office/officeart/2005/8/layout/vList4"/>
    <dgm:cxn modelId="{07D909DD-C01B-42B9-93B7-D1DA05CA6B8F}" type="presOf" srcId="{BBD12D8A-6CAE-4CEE-9FB3-53E9C9A27BB0}" destId="{B8EBDD93-CA53-48AD-8983-9C1E97BFE601}" srcOrd="0" destOrd="1" presId="urn:microsoft.com/office/officeart/2005/8/layout/vList4"/>
    <dgm:cxn modelId="{2ED43774-1291-4725-B258-8513560DB9C7}" type="presOf" srcId="{D0E4079B-0A7E-42F0-94E4-665955EF3B68}" destId="{EA0C70EE-78B1-46A2-BB6D-435B7C926A1F}" srcOrd="0" destOrd="1" presId="urn:microsoft.com/office/officeart/2005/8/layout/vList4"/>
    <dgm:cxn modelId="{FEB5D137-5C49-44AC-9611-E5B62B3E88CD}" type="presOf" srcId="{373083F4-E9A0-4076-AC93-0203B9A3FB96}" destId="{40139D72-B9EF-4F03-A9BE-60DBF34B3CA6}" srcOrd="0" destOrd="0" presId="urn:microsoft.com/office/officeart/2005/8/layout/vList4"/>
    <dgm:cxn modelId="{D5D123B0-753B-4310-A590-D7D7CDEDD0DF}" type="presOf" srcId="{D6BBC188-AE6A-46AE-B942-09E6EA051B1F}" destId="{E4F34131-018A-439E-AAB0-7FC8E816F864}" srcOrd="1" destOrd="1" presId="urn:microsoft.com/office/officeart/2005/8/layout/vList4"/>
    <dgm:cxn modelId="{CB040D74-DE1E-466D-9845-79C6143DF1ED}" type="presOf" srcId="{2E509A85-4406-4BC2-9421-FFC710719832}" destId="{E4F34131-018A-439E-AAB0-7FC8E816F864}" srcOrd="1" destOrd="0" presId="urn:microsoft.com/office/officeart/2005/8/layout/vList4"/>
    <dgm:cxn modelId="{A580A32B-40A1-4EE9-B2C7-63B8D8D2C2DC}" type="presOf" srcId="{6B680FC0-3A17-4845-8378-FBD964C63AC8}" destId="{EA0C70EE-78B1-46A2-BB6D-435B7C926A1F}" srcOrd="0" destOrd="2" presId="urn:microsoft.com/office/officeart/2005/8/layout/vList4"/>
    <dgm:cxn modelId="{B87D638D-B9F7-47B8-8E9D-FEAE1277551B}" type="presOf" srcId="{466B114F-6F2D-4D4E-931E-1C6C2003ABCC}" destId="{1527E3A5-5F0D-4C48-B89B-017785DF7FCF}" srcOrd="1" destOrd="0" presId="urn:microsoft.com/office/officeart/2005/8/layout/vList4"/>
    <dgm:cxn modelId="{1B396EB0-4428-4386-89CD-B2C0894D2B98}" srcId="{BCE2E006-67F0-498A-A592-5A1E42F9B3C9}" destId="{54AB9801-9536-4CCD-BCB4-B84836C7CB7F}" srcOrd="1" destOrd="0" parTransId="{0B6EBF42-CD7E-492F-857D-08C9B314291E}" sibTransId="{B9D28D15-A864-4262-97EE-CB97E401DB50}"/>
    <dgm:cxn modelId="{CDD1807D-DCB5-4B74-9940-BC2DCC8941EE}" srcId="{373083F4-E9A0-4076-AC93-0203B9A3FB96}" destId="{2E509A85-4406-4BC2-9421-FFC710719832}" srcOrd="3" destOrd="0" parTransId="{C03FBB8F-63A9-4529-9671-4BB1D71FD0E5}" sibTransId="{9C804CEC-99E4-48ED-A688-551A89FDC2CC}"/>
    <dgm:cxn modelId="{0DC863FC-FBEF-48C1-8527-CBA9583BBDAD}" type="presOf" srcId="{BCE2E006-67F0-498A-A592-5A1E42F9B3C9}" destId="{F6E6ECA5-1289-44CB-AE00-7AE9E9275F91}" srcOrd="0" destOrd="0" presId="urn:microsoft.com/office/officeart/2005/8/layout/vList4"/>
    <dgm:cxn modelId="{F3A13CD6-ED00-400A-87E3-734079F092DB}" type="presOf" srcId="{BBD12D8A-6CAE-4CEE-9FB3-53E9C9A27BB0}" destId="{1527E3A5-5F0D-4C48-B89B-017785DF7FCF}" srcOrd="1" destOrd="1" presId="urn:microsoft.com/office/officeart/2005/8/layout/vList4"/>
    <dgm:cxn modelId="{90187A51-FD71-4D4B-9783-176EEE78ABE4}" type="presOf" srcId="{2A662D5B-0B27-415D-9CD1-FBB529C64D8E}" destId="{8C24DF3D-DC01-412D-AED9-5FCD0B65DDAC}" srcOrd="1" destOrd="1" presId="urn:microsoft.com/office/officeart/2005/8/layout/vList4"/>
    <dgm:cxn modelId="{B23E505A-3EA9-42DB-9D4F-A9536A9D938B}" type="presOf" srcId="{466B114F-6F2D-4D4E-931E-1C6C2003ABCC}" destId="{B8EBDD93-CA53-48AD-8983-9C1E97BFE601}" srcOrd="0" destOrd="0" presId="urn:microsoft.com/office/officeart/2005/8/layout/vList4"/>
    <dgm:cxn modelId="{0179185C-9E88-4C4C-AE4F-35C8C4590BD8}" type="presOf" srcId="{BCE2E006-67F0-498A-A592-5A1E42F9B3C9}" destId="{8C24DF3D-DC01-412D-AED9-5FCD0B65DDAC}" srcOrd="1" destOrd="0" presId="urn:microsoft.com/office/officeart/2005/8/layout/vList4"/>
    <dgm:cxn modelId="{7F0AEBA2-861D-4E40-B245-6556A94EAF92}" srcId="{08BB80B4-D950-411E-ACAA-4E663823BE1D}" destId="{D0E4079B-0A7E-42F0-94E4-665955EF3B68}" srcOrd="0" destOrd="0" parTransId="{122DD6D2-A1DE-4883-8E25-61B46EE34C36}" sibTransId="{16E4B508-2700-4563-803B-01B6736DB126}"/>
    <dgm:cxn modelId="{CFB2F156-3759-4B03-8888-7C11579A3624}" type="presOf" srcId="{2A662D5B-0B27-415D-9CD1-FBB529C64D8E}" destId="{F6E6ECA5-1289-44CB-AE00-7AE9E9275F91}" srcOrd="0" destOrd="1" presId="urn:microsoft.com/office/officeart/2005/8/layout/vList4"/>
    <dgm:cxn modelId="{270E4E9A-6944-4F5A-A243-A686DBCEA743}" type="presOf" srcId="{54AB9801-9536-4CCD-BCB4-B84836C7CB7F}" destId="{F6E6ECA5-1289-44CB-AE00-7AE9E9275F91}" srcOrd="0" destOrd="2" presId="urn:microsoft.com/office/officeart/2005/8/layout/vList4"/>
    <dgm:cxn modelId="{E3FE9B83-921E-4B1B-9DCF-19A285551FBF}" srcId="{466B114F-6F2D-4D4E-931E-1C6C2003ABCC}" destId="{436CCB5D-A9C6-457F-9EC3-8B81BEF0235A}" srcOrd="1" destOrd="0" parTransId="{909EF8AC-D896-485D-87C5-7868180E4D4D}" sibTransId="{967B2CD8-DCCA-4111-9B1F-40FA14909630}"/>
    <dgm:cxn modelId="{C8CF9909-3DB5-439E-9ABB-2DFDD0EBB1FC}" type="presOf" srcId="{08BB80B4-D950-411E-ACAA-4E663823BE1D}" destId="{EA0C70EE-78B1-46A2-BB6D-435B7C926A1F}" srcOrd="0" destOrd="0" presId="urn:microsoft.com/office/officeart/2005/8/layout/vList4"/>
    <dgm:cxn modelId="{FE9A57E7-9979-45D9-A4BD-D26FF4A0E4D9}" type="presOf" srcId="{54AB9801-9536-4CCD-BCB4-B84836C7CB7F}" destId="{8C24DF3D-DC01-412D-AED9-5FCD0B65DDAC}" srcOrd="1" destOrd="2" presId="urn:microsoft.com/office/officeart/2005/8/layout/vList4"/>
    <dgm:cxn modelId="{0106416D-6F51-4FA2-B4AA-EC96C9E12101}" srcId="{466B114F-6F2D-4D4E-931E-1C6C2003ABCC}" destId="{BBD12D8A-6CAE-4CEE-9FB3-53E9C9A27BB0}" srcOrd="0" destOrd="0" parTransId="{009DD984-6BDA-49DB-A0E5-4F6C0B39F5EF}" sibTransId="{83C5D9EC-B698-4C08-9AE0-E32B3BC4B738}"/>
    <dgm:cxn modelId="{D5B91BB5-E7F6-4BA2-A6DA-332D3BCC8C73}" type="presParOf" srcId="{40139D72-B9EF-4F03-A9BE-60DBF34B3CA6}" destId="{E2067CAE-7DFE-4E38-A156-39FB464C5731}" srcOrd="0" destOrd="0" presId="urn:microsoft.com/office/officeart/2005/8/layout/vList4"/>
    <dgm:cxn modelId="{F2494830-2D78-4414-9A2D-22DFB5360916}" type="presParOf" srcId="{E2067CAE-7DFE-4E38-A156-39FB464C5731}" destId="{EA0C70EE-78B1-46A2-BB6D-435B7C926A1F}" srcOrd="0" destOrd="0" presId="urn:microsoft.com/office/officeart/2005/8/layout/vList4"/>
    <dgm:cxn modelId="{7C216D41-3925-4B9A-82E2-7F2E9E77F3AF}" type="presParOf" srcId="{E2067CAE-7DFE-4E38-A156-39FB464C5731}" destId="{121FF94E-43BE-413E-A520-978E3A685B34}" srcOrd="1" destOrd="0" presId="urn:microsoft.com/office/officeart/2005/8/layout/vList4"/>
    <dgm:cxn modelId="{8B9FF9C9-CBBD-49F0-B01C-8BD62D60C8B7}" type="presParOf" srcId="{E2067CAE-7DFE-4E38-A156-39FB464C5731}" destId="{DCFEB199-DB72-44EE-99F8-7E02F008FC76}" srcOrd="2" destOrd="0" presId="urn:microsoft.com/office/officeart/2005/8/layout/vList4"/>
    <dgm:cxn modelId="{EAD66841-885B-4C7E-82CC-9A8E2B369A58}" type="presParOf" srcId="{40139D72-B9EF-4F03-A9BE-60DBF34B3CA6}" destId="{C2166EE9-2BCB-4EB9-A4A5-ED96E786468F}" srcOrd="1" destOrd="0" presId="urn:microsoft.com/office/officeart/2005/8/layout/vList4"/>
    <dgm:cxn modelId="{5884DB6A-B022-4F3C-A304-EB957805A55D}" type="presParOf" srcId="{40139D72-B9EF-4F03-A9BE-60DBF34B3CA6}" destId="{AEE4D9CE-38F0-41FA-A765-B0D903E69938}" srcOrd="2" destOrd="0" presId="urn:microsoft.com/office/officeart/2005/8/layout/vList4"/>
    <dgm:cxn modelId="{2A94FB0C-1C0F-4AA8-934C-66D86B7E6990}" type="presParOf" srcId="{AEE4D9CE-38F0-41FA-A765-B0D903E69938}" destId="{F6E6ECA5-1289-44CB-AE00-7AE9E9275F91}" srcOrd="0" destOrd="0" presId="urn:microsoft.com/office/officeart/2005/8/layout/vList4"/>
    <dgm:cxn modelId="{C7304703-A61F-4254-9A11-32CB88FC41B7}" type="presParOf" srcId="{AEE4D9CE-38F0-41FA-A765-B0D903E69938}" destId="{52856875-5091-49DE-A4D9-5BD3A0427590}" srcOrd="1" destOrd="0" presId="urn:microsoft.com/office/officeart/2005/8/layout/vList4"/>
    <dgm:cxn modelId="{FACCE83D-72F7-40A7-A310-79806E876D01}" type="presParOf" srcId="{AEE4D9CE-38F0-41FA-A765-B0D903E69938}" destId="{8C24DF3D-DC01-412D-AED9-5FCD0B65DDAC}" srcOrd="2" destOrd="0" presId="urn:microsoft.com/office/officeart/2005/8/layout/vList4"/>
    <dgm:cxn modelId="{771FB1E6-E72A-418A-A3A1-593F046F792F}" type="presParOf" srcId="{40139D72-B9EF-4F03-A9BE-60DBF34B3CA6}" destId="{22EBCE6D-B7A2-4DB4-99A2-CCCD2213ACDF}" srcOrd="3" destOrd="0" presId="urn:microsoft.com/office/officeart/2005/8/layout/vList4"/>
    <dgm:cxn modelId="{13BC4B00-F139-4D20-B08A-45C506724B08}" type="presParOf" srcId="{40139D72-B9EF-4F03-A9BE-60DBF34B3CA6}" destId="{CF6E1673-C3BB-47C6-85A3-2E2EC451F444}" srcOrd="4" destOrd="0" presId="urn:microsoft.com/office/officeart/2005/8/layout/vList4"/>
    <dgm:cxn modelId="{C2A7A83E-6B14-4BF0-AABB-D71931A08CE8}" type="presParOf" srcId="{CF6E1673-C3BB-47C6-85A3-2E2EC451F444}" destId="{B8EBDD93-CA53-48AD-8983-9C1E97BFE601}" srcOrd="0" destOrd="0" presId="urn:microsoft.com/office/officeart/2005/8/layout/vList4"/>
    <dgm:cxn modelId="{0BB4E324-0397-4DA3-A621-B65ACE7D2668}" type="presParOf" srcId="{CF6E1673-C3BB-47C6-85A3-2E2EC451F444}" destId="{9143BAAD-092E-49DA-A648-73F241699CA5}" srcOrd="1" destOrd="0" presId="urn:microsoft.com/office/officeart/2005/8/layout/vList4"/>
    <dgm:cxn modelId="{CCD34CB7-7B7D-4C9F-B6A1-7111B790D6EE}" type="presParOf" srcId="{CF6E1673-C3BB-47C6-85A3-2E2EC451F444}" destId="{1527E3A5-5F0D-4C48-B89B-017785DF7FCF}" srcOrd="2" destOrd="0" presId="urn:microsoft.com/office/officeart/2005/8/layout/vList4"/>
    <dgm:cxn modelId="{502CDE44-0DF6-4A44-AE57-C256C99819CB}" type="presParOf" srcId="{40139D72-B9EF-4F03-A9BE-60DBF34B3CA6}" destId="{8A6D69D2-2796-419C-BD41-DB23A9EB7253}" srcOrd="5" destOrd="0" presId="urn:microsoft.com/office/officeart/2005/8/layout/vList4"/>
    <dgm:cxn modelId="{B142A237-94DF-4A6E-A8A9-3EC0A3C2DFC8}" type="presParOf" srcId="{40139D72-B9EF-4F03-A9BE-60DBF34B3CA6}" destId="{15C0F955-E01D-4356-8033-E3D0996ABDA3}" srcOrd="6" destOrd="0" presId="urn:microsoft.com/office/officeart/2005/8/layout/vList4"/>
    <dgm:cxn modelId="{E39293F2-73EE-4C7F-98E1-EE4804752039}" type="presParOf" srcId="{15C0F955-E01D-4356-8033-E3D0996ABDA3}" destId="{9EE09C5D-2B23-4817-A340-8696BD0707C8}" srcOrd="0" destOrd="0" presId="urn:microsoft.com/office/officeart/2005/8/layout/vList4"/>
    <dgm:cxn modelId="{1DBF9B80-0581-43D9-98BC-4D1C94C2E8BC}" type="presParOf" srcId="{15C0F955-E01D-4356-8033-E3D0996ABDA3}" destId="{75E7F747-3148-41EC-BAF4-C65F01367353}" srcOrd="1" destOrd="0" presId="urn:microsoft.com/office/officeart/2005/8/layout/vList4"/>
    <dgm:cxn modelId="{7ED855FE-4E8C-4BD0-A21F-13DCDE61462F}" type="presParOf" srcId="{15C0F955-E01D-4356-8033-E3D0996ABDA3}" destId="{E4F34131-018A-439E-AAB0-7FC8E816F8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D12DDD-FC1D-4C75-B3AD-1A1BF0F163E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B8CB37-BFE7-420B-AF27-0B4C1509EE1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Provide </a:t>
          </a:r>
          <a:r>
            <a:rPr lang="en-US" dirty="0" err="1">
              <a:solidFill>
                <a:srgbClr val="000000"/>
              </a:solidFill>
            </a:rPr>
            <a:t>Uni</a:t>
          </a:r>
          <a:r>
            <a:rPr lang="en-US" dirty="0">
              <a:solidFill>
                <a:srgbClr val="000000"/>
              </a:solidFill>
            </a:rPr>
            <a:t> security, including overnight staffing for Library</a:t>
          </a:r>
        </a:p>
      </dgm:t>
    </dgm:pt>
    <dgm:pt modelId="{1BAECCAD-762C-457C-8B95-6DC996E7F931}" type="parTrans" cxnId="{6955E913-F183-4EC3-BC75-40745040EC2A}">
      <dgm:prSet/>
      <dgm:spPr/>
      <dgm:t>
        <a:bodyPr/>
        <a:lstStyle/>
        <a:p>
          <a:endParaRPr lang="en-US"/>
        </a:p>
      </dgm:t>
    </dgm:pt>
    <dgm:pt modelId="{7D66FA7F-DA17-4BC9-ADE6-14911889419E}" type="sibTrans" cxnId="{6955E913-F183-4EC3-BC75-40745040EC2A}">
      <dgm:prSet/>
      <dgm:spPr/>
      <dgm:t>
        <a:bodyPr/>
        <a:lstStyle/>
        <a:p>
          <a:endParaRPr lang="en-US"/>
        </a:p>
      </dgm:t>
    </dgm:pt>
    <dgm:pt modelId="{2250CC52-5016-407B-94AE-478E409F848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Mostly existing staff, some new recruits</a:t>
          </a:r>
        </a:p>
      </dgm:t>
    </dgm:pt>
    <dgm:pt modelId="{FA55B472-DCFF-4CA9-AE23-E9D1C295185A}" type="parTrans" cxnId="{EDFA4E20-F6C2-4210-A5B4-FA1BEB9FE469}">
      <dgm:prSet/>
      <dgm:spPr/>
      <dgm:t>
        <a:bodyPr/>
        <a:lstStyle/>
        <a:p>
          <a:endParaRPr lang="en-US"/>
        </a:p>
      </dgm:t>
    </dgm:pt>
    <dgm:pt modelId="{CE24FFE0-02B8-4292-A360-CADAD3A969B5}" type="sibTrans" cxnId="{EDFA4E20-F6C2-4210-A5B4-FA1BEB9FE469}">
      <dgm:prSet/>
      <dgm:spPr/>
      <dgm:t>
        <a:bodyPr/>
        <a:lstStyle/>
        <a:p>
          <a:endParaRPr lang="en-US"/>
        </a:p>
      </dgm:t>
    </dgm:pt>
    <dgm:pt modelId="{29818312-9994-40DA-AF2C-0E10C9724F6D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Calibri"/>
            </a:rPr>
            <a:t>Collaborative approach with Library</a:t>
          </a:r>
        </a:p>
      </dgm:t>
    </dgm:pt>
    <dgm:pt modelId="{9C57A056-ADCB-4CBF-A405-AF9297042AB9}" type="parTrans" cxnId="{A449FFCF-4C23-49EB-BCFD-781AB3EDA4A9}">
      <dgm:prSet/>
      <dgm:spPr/>
      <dgm:t>
        <a:bodyPr/>
        <a:lstStyle/>
        <a:p>
          <a:endParaRPr lang="en-US"/>
        </a:p>
      </dgm:t>
    </dgm:pt>
    <dgm:pt modelId="{260C8FEC-F56B-48A7-9AD5-D42AF15263C3}" type="sibTrans" cxnId="{A449FFCF-4C23-49EB-BCFD-781AB3EDA4A9}">
      <dgm:prSet/>
      <dgm:spPr/>
      <dgm:t>
        <a:bodyPr/>
        <a:lstStyle/>
        <a:p>
          <a:endParaRPr lang="en-US"/>
        </a:p>
      </dgm:t>
    </dgm:pt>
    <dgm:pt modelId="{8BFD956E-F038-4EB0-8BBD-4A41C068840B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Regular reviews, feedback, development of SOP</a:t>
          </a:r>
        </a:p>
      </dgm:t>
    </dgm:pt>
    <dgm:pt modelId="{2515DF6C-D33D-476D-AA5A-669C11763B3F}" type="parTrans" cxnId="{3B57F44C-89A2-4B89-9A01-7E4B15BAE8D3}">
      <dgm:prSet/>
      <dgm:spPr/>
      <dgm:t>
        <a:bodyPr/>
        <a:lstStyle/>
        <a:p>
          <a:endParaRPr lang="en-US"/>
        </a:p>
      </dgm:t>
    </dgm:pt>
    <dgm:pt modelId="{B0AFFDF8-9637-4B2A-82DA-31DDF36903DA}" type="sibTrans" cxnId="{3B57F44C-89A2-4B89-9A01-7E4B15BAE8D3}">
      <dgm:prSet/>
      <dgm:spPr/>
      <dgm:t>
        <a:bodyPr/>
        <a:lstStyle/>
        <a:p>
          <a:endParaRPr lang="en-US"/>
        </a:p>
      </dgm:t>
    </dgm:pt>
    <dgm:pt modelId="{8850AB03-EDFA-4042-96EC-EBD01E08E054}">
      <dgm:prSet phldr="0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i"/>
            </a:rPr>
            <a:t>Training</a:t>
          </a:r>
          <a:r>
            <a:rPr lang="en-US" dirty="0">
              <a:solidFill>
                <a:srgbClr val="000000"/>
              </a:solidFill>
            </a:rPr>
            <a:t>: Marshal role different to security role</a:t>
          </a:r>
          <a:endParaRPr lang="en-US" dirty="0"/>
        </a:p>
      </dgm:t>
    </dgm:pt>
    <dgm:pt modelId="{2EB12758-3509-4465-B3D2-35FDBB080B14}" type="parTrans" cxnId="{E8848697-E285-41B8-91D9-D77ABFA40597}">
      <dgm:prSet/>
      <dgm:spPr/>
    </dgm:pt>
    <dgm:pt modelId="{050D251A-F80F-4A2A-A2FE-C957542553FC}" type="sibTrans" cxnId="{E8848697-E285-41B8-91D9-D77ABFA40597}">
      <dgm:prSet/>
      <dgm:spPr/>
    </dgm:pt>
    <dgm:pt modelId="{36AA6D8A-5FE4-40C3-8DC8-0D897E1060E8}" type="pres">
      <dgm:prSet presAssocID="{24D12DDD-FC1D-4C75-B3AD-1A1BF0F163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C848CC-6C8A-43C0-BACF-A6C9292ABC31}" type="pres">
      <dgm:prSet presAssocID="{2DB8CB37-BFE7-420B-AF27-0B4C1509EE11}" presName="parentLin" presStyleCnt="0"/>
      <dgm:spPr/>
    </dgm:pt>
    <dgm:pt modelId="{68BB2CEF-4CB6-45E8-86B4-18C169791196}" type="pres">
      <dgm:prSet presAssocID="{2DB8CB37-BFE7-420B-AF27-0B4C1509EE1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3F5E191-706A-47C0-BC46-2491ECD705C5}" type="pres">
      <dgm:prSet presAssocID="{2DB8CB37-BFE7-420B-AF27-0B4C1509EE11}" presName="parentText" presStyleLbl="node1" presStyleIdx="0" presStyleCnt="5" custScaleX="135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A0FF9-EF27-4ED4-9F1B-2E66AF892F24}" type="pres">
      <dgm:prSet presAssocID="{2DB8CB37-BFE7-420B-AF27-0B4C1509EE11}" presName="negativeSpace" presStyleCnt="0"/>
      <dgm:spPr/>
    </dgm:pt>
    <dgm:pt modelId="{B7AD23D1-DDC0-4369-BC99-CF662885FB5E}" type="pres">
      <dgm:prSet presAssocID="{2DB8CB37-BFE7-420B-AF27-0B4C1509EE11}" presName="childText" presStyleLbl="conFgAcc1" presStyleIdx="0" presStyleCnt="5">
        <dgm:presLayoutVars>
          <dgm:bulletEnabled val="1"/>
        </dgm:presLayoutVars>
      </dgm:prSet>
      <dgm:spPr/>
    </dgm:pt>
    <dgm:pt modelId="{49A1D254-E8CF-4334-90B6-8DDB6AE8E16B}" type="pres">
      <dgm:prSet presAssocID="{7D66FA7F-DA17-4BC9-ADE6-14911889419E}" presName="spaceBetweenRectangles" presStyleCnt="0"/>
      <dgm:spPr/>
    </dgm:pt>
    <dgm:pt modelId="{8BF5B1ED-C0E9-4A38-AEF7-625DEE5D1E74}" type="pres">
      <dgm:prSet presAssocID="{2250CC52-5016-407B-94AE-478E409F8486}" presName="parentLin" presStyleCnt="0"/>
      <dgm:spPr/>
    </dgm:pt>
    <dgm:pt modelId="{F588B61F-D2A0-41AB-93C5-7A8B0001D4D1}" type="pres">
      <dgm:prSet presAssocID="{2250CC52-5016-407B-94AE-478E409F848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4D0BABE-0111-4828-9B57-C4CBAEA6F19F}" type="pres">
      <dgm:prSet presAssocID="{2250CC52-5016-407B-94AE-478E409F8486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7B2C5-9C37-4774-9401-D107186AC0C5}" type="pres">
      <dgm:prSet presAssocID="{2250CC52-5016-407B-94AE-478E409F8486}" presName="negativeSpace" presStyleCnt="0"/>
      <dgm:spPr/>
    </dgm:pt>
    <dgm:pt modelId="{BBF8F6D5-6912-49E8-87B3-26D7B5DD3358}" type="pres">
      <dgm:prSet presAssocID="{2250CC52-5016-407B-94AE-478E409F8486}" presName="childText" presStyleLbl="conFgAcc1" presStyleIdx="1" presStyleCnt="5">
        <dgm:presLayoutVars>
          <dgm:bulletEnabled val="1"/>
        </dgm:presLayoutVars>
      </dgm:prSet>
      <dgm:spPr/>
    </dgm:pt>
    <dgm:pt modelId="{DBE2070A-71CA-40BF-BEA8-F210C6DF2394}" type="pres">
      <dgm:prSet presAssocID="{CE24FFE0-02B8-4292-A360-CADAD3A969B5}" presName="spaceBetweenRectangles" presStyleCnt="0"/>
      <dgm:spPr/>
    </dgm:pt>
    <dgm:pt modelId="{ED8B034D-51A2-4AB2-9B90-B789943D7218}" type="pres">
      <dgm:prSet presAssocID="{29818312-9994-40DA-AF2C-0E10C9724F6D}" presName="parentLin" presStyleCnt="0"/>
      <dgm:spPr/>
    </dgm:pt>
    <dgm:pt modelId="{6F9CEA30-AAF3-496D-B93C-4E2448521294}" type="pres">
      <dgm:prSet presAssocID="{29818312-9994-40DA-AF2C-0E10C9724F6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324BEEA-2EC2-48DE-A25F-801CBB0981DC}" type="pres">
      <dgm:prSet presAssocID="{29818312-9994-40DA-AF2C-0E10C9724F6D}" presName="parentText" presStyleLbl="node1" presStyleIdx="2" presStyleCnt="5" custScaleX="142857" custLinFactNeighborX="31564" custLinFactNeighborY="-37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3D056-BDDA-4ED5-96A8-8DCEB9758F3F}" type="pres">
      <dgm:prSet presAssocID="{29818312-9994-40DA-AF2C-0E10C9724F6D}" presName="negativeSpace" presStyleCnt="0"/>
      <dgm:spPr/>
    </dgm:pt>
    <dgm:pt modelId="{7B0D5B0D-F7AF-4950-A881-83EECA8AFCDE}" type="pres">
      <dgm:prSet presAssocID="{29818312-9994-40DA-AF2C-0E10C9724F6D}" presName="childText" presStyleLbl="conFgAcc1" presStyleIdx="2" presStyleCnt="5">
        <dgm:presLayoutVars>
          <dgm:bulletEnabled val="1"/>
        </dgm:presLayoutVars>
      </dgm:prSet>
      <dgm:spPr/>
    </dgm:pt>
    <dgm:pt modelId="{99802A77-DC71-427D-9435-CC2FC165A527}" type="pres">
      <dgm:prSet presAssocID="{260C8FEC-F56B-48A7-9AD5-D42AF15263C3}" presName="spaceBetweenRectangles" presStyleCnt="0"/>
      <dgm:spPr/>
    </dgm:pt>
    <dgm:pt modelId="{AA937013-0EB7-428B-B7C4-2EC0D43F8E4F}" type="pres">
      <dgm:prSet presAssocID="{8850AB03-EDFA-4042-96EC-EBD01E08E054}" presName="parentLin" presStyleCnt="0"/>
      <dgm:spPr/>
    </dgm:pt>
    <dgm:pt modelId="{12A5FC63-26B7-45E6-9675-78D5A2BD3396}" type="pres">
      <dgm:prSet presAssocID="{8850AB03-EDFA-4042-96EC-EBD01E08E05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20B3A93-807C-42DE-87D4-6FBDC3C6158B}" type="pres">
      <dgm:prSet presAssocID="{8850AB03-EDFA-4042-96EC-EBD01E08E05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B9DA5-F0EA-407E-A96B-1FEC60E24F49}" type="pres">
      <dgm:prSet presAssocID="{8850AB03-EDFA-4042-96EC-EBD01E08E054}" presName="negativeSpace" presStyleCnt="0"/>
      <dgm:spPr/>
    </dgm:pt>
    <dgm:pt modelId="{48A6B47A-9357-44A9-AF7D-92F2CC2E7128}" type="pres">
      <dgm:prSet presAssocID="{8850AB03-EDFA-4042-96EC-EBD01E08E054}" presName="childText" presStyleLbl="conFgAcc1" presStyleIdx="3" presStyleCnt="5">
        <dgm:presLayoutVars>
          <dgm:bulletEnabled val="1"/>
        </dgm:presLayoutVars>
      </dgm:prSet>
      <dgm:spPr/>
    </dgm:pt>
    <dgm:pt modelId="{2CFBAC83-98E1-4271-AC55-F233B69A2309}" type="pres">
      <dgm:prSet presAssocID="{050D251A-F80F-4A2A-A2FE-C957542553FC}" presName="spaceBetweenRectangles" presStyleCnt="0"/>
      <dgm:spPr/>
    </dgm:pt>
    <dgm:pt modelId="{47720466-901B-424F-9A77-87A6F1D8C447}" type="pres">
      <dgm:prSet presAssocID="{8BFD956E-F038-4EB0-8BBD-4A41C068840B}" presName="parentLin" presStyleCnt="0"/>
      <dgm:spPr/>
    </dgm:pt>
    <dgm:pt modelId="{18C8AA75-498E-4BA8-8661-278137022815}" type="pres">
      <dgm:prSet presAssocID="{8BFD956E-F038-4EB0-8BBD-4A41C068840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245013C-DBBC-4448-99AB-9B35E5035309}" type="pres">
      <dgm:prSet presAssocID="{8BFD956E-F038-4EB0-8BBD-4A41C068840B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D7736-69CA-47A2-83E2-6147FE8D2325}" type="pres">
      <dgm:prSet presAssocID="{8BFD956E-F038-4EB0-8BBD-4A41C068840B}" presName="negativeSpace" presStyleCnt="0"/>
      <dgm:spPr/>
    </dgm:pt>
    <dgm:pt modelId="{E3E80BE2-3167-4A29-9787-C26127A63FB2}" type="pres">
      <dgm:prSet presAssocID="{8BFD956E-F038-4EB0-8BBD-4A41C06884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F41A3AD-0895-4990-98F8-B793B5B8386B}" type="presOf" srcId="{2DB8CB37-BFE7-420B-AF27-0B4C1509EE11}" destId="{68BB2CEF-4CB6-45E8-86B4-18C169791196}" srcOrd="0" destOrd="0" presId="urn:microsoft.com/office/officeart/2005/8/layout/list1"/>
    <dgm:cxn modelId="{47B0F327-3C8F-4824-8AC8-4C641C584B82}" type="presOf" srcId="{8850AB03-EDFA-4042-96EC-EBD01E08E054}" destId="{E20B3A93-807C-42DE-87D4-6FBDC3C6158B}" srcOrd="1" destOrd="0" presId="urn:microsoft.com/office/officeart/2005/8/layout/list1"/>
    <dgm:cxn modelId="{9F7D43B2-E9BA-42DC-951A-1FFC366FB053}" type="presOf" srcId="{8BFD956E-F038-4EB0-8BBD-4A41C068840B}" destId="{0245013C-DBBC-4448-99AB-9B35E5035309}" srcOrd="1" destOrd="0" presId="urn:microsoft.com/office/officeart/2005/8/layout/list1"/>
    <dgm:cxn modelId="{2774A9DF-BB93-417A-952D-232E497C20B8}" type="presOf" srcId="{24D12DDD-FC1D-4C75-B3AD-1A1BF0F163ED}" destId="{36AA6D8A-5FE4-40C3-8DC8-0D897E1060E8}" srcOrd="0" destOrd="0" presId="urn:microsoft.com/office/officeart/2005/8/layout/list1"/>
    <dgm:cxn modelId="{B70530B8-B026-41E3-BB18-C35C33423351}" type="presOf" srcId="{8BFD956E-F038-4EB0-8BBD-4A41C068840B}" destId="{18C8AA75-498E-4BA8-8661-278137022815}" srcOrd="0" destOrd="0" presId="urn:microsoft.com/office/officeart/2005/8/layout/list1"/>
    <dgm:cxn modelId="{E8848697-E285-41B8-91D9-D77ABFA40597}" srcId="{24D12DDD-FC1D-4C75-B3AD-1A1BF0F163ED}" destId="{8850AB03-EDFA-4042-96EC-EBD01E08E054}" srcOrd="3" destOrd="0" parTransId="{2EB12758-3509-4465-B3D2-35FDBB080B14}" sibTransId="{050D251A-F80F-4A2A-A2FE-C957542553FC}"/>
    <dgm:cxn modelId="{A449FFCF-4C23-49EB-BCFD-781AB3EDA4A9}" srcId="{24D12DDD-FC1D-4C75-B3AD-1A1BF0F163ED}" destId="{29818312-9994-40DA-AF2C-0E10C9724F6D}" srcOrd="2" destOrd="0" parTransId="{9C57A056-ADCB-4CBF-A405-AF9297042AB9}" sibTransId="{260C8FEC-F56B-48A7-9AD5-D42AF15263C3}"/>
    <dgm:cxn modelId="{44A1C96D-AEC6-4E53-A14A-0D109DB7D393}" type="presOf" srcId="{29818312-9994-40DA-AF2C-0E10C9724F6D}" destId="{6324BEEA-2EC2-48DE-A25F-801CBB0981DC}" srcOrd="1" destOrd="0" presId="urn:microsoft.com/office/officeart/2005/8/layout/list1"/>
    <dgm:cxn modelId="{521F9EBD-133B-48E7-8671-475406824D6A}" type="presOf" srcId="{2250CC52-5016-407B-94AE-478E409F8486}" destId="{F4D0BABE-0111-4828-9B57-C4CBAEA6F19F}" srcOrd="1" destOrd="0" presId="urn:microsoft.com/office/officeart/2005/8/layout/list1"/>
    <dgm:cxn modelId="{AF327347-1480-4ACE-B2F0-629633958CBB}" type="presOf" srcId="{2DB8CB37-BFE7-420B-AF27-0B4C1509EE11}" destId="{A3F5E191-706A-47C0-BC46-2491ECD705C5}" srcOrd="1" destOrd="0" presId="urn:microsoft.com/office/officeart/2005/8/layout/list1"/>
    <dgm:cxn modelId="{3B57F44C-89A2-4B89-9A01-7E4B15BAE8D3}" srcId="{24D12DDD-FC1D-4C75-B3AD-1A1BF0F163ED}" destId="{8BFD956E-F038-4EB0-8BBD-4A41C068840B}" srcOrd="4" destOrd="0" parTransId="{2515DF6C-D33D-476D-AA5A-669C11763B3F}" sibTransId="{B0AFFDF8-9637-4B2A-82DA-31DDF36903DA}"/>
    <dgm:cxn modelId="{75CDBD03-A660-403F-AC32-EC25F69EEC17}" type="presOf" srcId="{2250CC52-5016-407B-94AE-478E409F8486}" destId="{F588B61F-D2A0-41AB-93C5-7A8B0001D4D1}" srcOrd="0" destOrd="0" presId="urn:microsoft.com/office/officeart/2005/8/layout/list1"/>
    <dgm:cxn modelId="{6955E913-F183-4EC3-BC75-40745040EC2A}" srcId="{24D12DDD-FC1D-4C75-B3AD-1A1BF0F163ED}" destId="{2DB8CB37-BFE7-420B-AF27-0B4C1509EE11}" srcOrd="0" destOrd="0" parTransId="{1BAECCAD-762C-457C-8B95-6DC996E7F931}" sibTransId="{7D66FA7F-DA17-4BC9-ADE6-14911889419E}"/>
    <dgm:cxn modelId="{EDFA4E20-F6C2-4210-A5B4-FA1BEB9FE469}" srcId="{24D12DDD-FC1D-4C75-B3AD-1A1BF0F163ED}" destId="{2250CC52-5016-407B-94AE-478E409F8486}" srcOrd="1" destOrd="0" parTransId="{FA55B472-DCFF-4CA9-AE23-E9D1C295185A}" sibTransId="{CE24FFE0-02B8-4292-A360-CADAD3A969B5}"/>
    <dgm:cxn modelId="{1F28EFDC-737B-4195-A091-916E87F4834B}" type="presOf" srcId="{8850AB03-EDFA-4042-96EC-EBD01E08E054}" destId="{12A5FC63-26B7-45E6-9675-78D5A2BD3396}" srcOrd="0" destOrd="0" presId="urn:microsoft.com/office/officeart/2005/8/layout/list1"/>
    <dgm:cxn modelId="{70925198-7561-43D2-B235-6E86142E63D2}" type="presOf" srcId="{29818312-9994-40DA-AF2C-0E10C9724F6D}" destId="{6F9CEA30-AAF3-496D-B93C-4E2448521294}" srcOrd="0" destOrd="0" presId="urn:microsoft.com/office/officeart/2005/8/layout/list1"/>
    <dgm:cxn modelId="{4660E45B-F1AC-4BA0-B76B-788BD519CC4E}" type="presParOf" srcId="{36AA6D8A-5FE4-40C3-8DC8-0D897E1060E8}" destId="{52C848CC-6C8A-43C0-BACF-A6C9292ABC31}" srcOrd="0" destOrd="0" presId="urn:microsoft.com/office/officeart/2005/8/layout/list1"/>
    <dgm:cxn modelId="{8B705ECE-4432-4218-94CA-9E756C6F6262}" type="presParOf" srcId="{52C848CC-6C8A-43C0-BACF-A6C9292ABC31}" destId="{68BB2CEF-4CB6-45E8-86B4-18C169791196}" srcOrd="0" destOrd="0" presId="urn:microsoft.com/office/officeart/2005/8/layout/list1"/>
    <dgm:cxn modelId="{82B58696-4E7E-44BB-B52B-9799EF6051D1}" type="presParOf" srcId="{52C848CC-6C8A-43C0-BACF-A6C9292ABC31}" destId="{A3F5E191-706A-47C0-BC46-2491ECD705C5}" srcOrd="1" destOrd="0" presId="urn:microsoft.com/office/officeart/2005/8/layout/list1"/>
    <dgm:cxn modelId="{93503789-F2F0-4F08-9B28-70A1D537C5E4}" type="presParOf" srcId="{36AA6D8A-5FE4-40C3-8DC8-0D897E1060E8}" destId="{108A0FF9-EF27-4ED4-9F1B-2E66AF892F24}" srcOrd="1" destOrd="0" presId="urn:microsoft.com/office/officeart/2005/8/layout/list1"/>
    <dgm:cxn modelId="{DAC2015F-EA97-4E77-A8E9-71DF337724E9}" type="presParOf" srcId="{36AA6D8A-5FE4-40C3-8DC8-0D897E1060E8}" destId="{B7AD23D1-DDC0-4369-BC99-CF662885FB5E}" srcOrd="2" destOrd="0" presId="urn:microsoft.com/office/officeart/2005/8/layout/list1"/>
    <dgm:cxn modelId="{7F38E343-C804-419F-B38E-5D53602DC2AA}" type="presParOf" srcId="{36AA6D8A-5FE4-40C3-8DC8-0D897E1060E8}" destId="{49A1D254-E8CF-4334-90B6-8DDB6AE8E16B}" srcOrd="3" destOrd="0" presId="urn:microsoft.com/office/officeart/2005/8/layout/list1"/>
    <dgm:cxn modelId="{69FF5A2E-014D-4946-837A-1CCB3BF0BFF5}" type="presParOf" srcId="{36AA6D8A-5FE4-40C3-8DC8-0D897E1060E8}" destId="{8BF5B1ED-C0E9-4A38-AEF7-625DEE5D1E74}" srcOrd="4" destOrd="0" presId="urn:microsoft.com/office/officeart/2005/8/layout/list1"/>
    <dgm:cxn modelId="{87C2FA76-0E80-4D21-92EE-06C641E37B5D}" type="presParOf" srcId="{8BF5B1ED-C0E9-4A38-AEF7-625DEE5D1E74}" destId="{F588B61F-D2A0-41AB-93C5-7A8B0001D4D1}" srcOrd="0" destOrd="0" presId="urn:microsoft.com/office/officeart/2005/8/layout/list1"/>
    <dgm:cxn modelId="{92B766AE-97C9-47F7-850C-787447C5D07E}" type="presParOf" srcId="{8BF5B1ED-C0E9-4A38-AEF7-625DEE5D1E74}" destId="{F4D0BABE-0111-4828-9B57-C4CBAEA6F19F}" srcOrd="1" destOrd="0" presId="urn:microsoft.com/office/officeart/2005/8/layout/list1"/>
    <dgm:cxn modelId="{F7AC891A-C853-4E44-82AF-6C1B5B184948}" type="presParOf" srcId="{36AA6D8A-5FE4-40C3-8DC8-0D897E1060E8}" destId="{FAA7B2C5-9C37-4774-9401-D107186AC0C5}" srcOrd="5" destOrd="0" presId="urn:microsoft.com/office/officeart/2005/8/layout/list1"/>
    <dgm:cxn modelId="{7EB82713-FEE4-4074-B900-64A4152EB097}" type="presParOf" srcId="{36AA6D8A-5FE4-40C3-8DC8-0D897E1060E8}" destId="{BBF8F6D5-6912-49E8-87B3-26D7B5DD3358}" srcOrd="6" destOrd="0" presId="urn:microsoft.com/office/officeart/2005/8/layout/list1"/>
    <dgm:cxn modelId="{0C28FEF6-9723-4D77-8CAC-FA9940149165}" type="presParOf" srcId="{36AA6D8A-5FE4-40C3-8DC8-0D897E1060E8}" destId="{DBE2070A-71CA-40BF-BEA8-F210C6DF2394}" srcOrd="7" destOrd="0" presId="urn:microsoft.com/office/officeart/2005/8/layout/list1"/>
    <dgm:cxn modelId="{77F25A01-8926-4FC7-8AE0-C06FE46755FC}" type="presParOf" srcId="{36AA6D8A-5FE4-40C3-8DC8-0D897E1060E8}" destId="{ED8B034D-51A2-4AB2-9B90-B789943D7218}" srcOrd="8" destOrd="0" presId="urn:microsoft.com/office/officeart/2005/8/layout/list1"/>
    <dgm:cxn modelId="{5ACE1CD2-EF16-4932-81AE-EF7713C3A818}" type="presParOf" srcId="{ED8B034D-51A2-4AB2-9B90-B789943D7218}" destId="{6F9CEA30-AAF3-496D-B93C-4E2448521294}" srcOrd="0" destOrd="0" presId="urn:microsoft.com/office/officeart/2005/8/layout/list1"/>
    <dgm:cxn modelId="{A1D14E95-8177-4E0B-9E29-F7A89E882C85}" type="presParOf" srcId="{ED8B034D-51A2-4AB2-9B90-B789943D7218}" destId="{6324BEEA-2EC2-48DE-A25F-801CBB0981DC}" srcOrd="1" destOrd="0" presId="urn:microsoft.com/office/officeart/2005/8/layout/list1"/>
    <dgm:cxn modelId="{FDB09666-5FB3-4674-B68D-67D28C38842A}" type="presParOf" srcId="{36AA6D8A-5FE4-40C3-8DC8-0D897E1060E8}" destId="{AD63D056-BDDA-4ED5-96A8-8DCEB9758F3F}" srcOrd="9" destOrd="0" presId="urn:microsoft.com/office/officeart/2005/8/layout/list1"/>
    <dgm:cxn modelId="{D3DA5884-4A7D-4F72-9677-919179796469}" type="presParOf" srcId="{36AA6D8A-5FE4-40C3-8DC8-0D897E1060E8}" destId="{7B0D5B0D-F7AF-4950-A881-83EECA8AFCDE}" srcOrd="10" destOrd="0" presId="urn:microsoft.com/office/officeart/2005/8/layout/list1"/>
    <dgm:cxn modelId="{CCB408F5-D262-4EE1-896F-85DF562F023F}" type="presParOf" srcId="{36AA6D8A-5FE4-40C3-8DC8-0D897E1060E8}" destId="{99802A77-DC71-427D-9435-CC2FC165A527}" srcOrd="11" destOrd="0" presId="urn:microsoft.com/office/officeart/2005/8/layout/list1"/>
    <dgm:cxn modelId="{0997A768-0CF8-4A06-A380-E5308AE6904C}" type="presParOf" srcId="{36AA6D8A-5FE4-40C3-8DC8-0D897E1060E8}" destId="{AA937013-0EB7-428B-B7C4-2EC0D43F8E4F}" srcOrd="12" destOrd="0" presId="urn:microsoft.com/office/officeart/2005/8/layout/list1"/>
    <dgm:cxn modelId="{43ABBED9-67E5-41E3-B0CB-BA0193EA3897}" type="presParOf" srcId="{AA937013-0EB7-428B-B7C4-2EC0D43F8E4F}" destId="{12A5FC63-26B7-45E6-9675-78D5A2BD3396}" srcOrd="0" destOrd="0" presId="urn:microsoft.com/office/officeart/2005/8/layout/list1"/>
    <dgm:cxn modelId="{A49B456C-0D25-4D38-A88C-32BCFF30948A}" type="presParOf" srcId="{AA937013-0EB7-428B-B7C4-2EC0D43F8E4F}" destId="{E20B3A93-807C-42DE-87D4-6FBDC3C6158B}" srcOrd="1" destOrd="0" presId="urn:microsoft.com/office/officeart/2005/8/layout/list1"/>
    <dgm:cxn modelId="{AA1B2707-F215-4D8A-817C-B487D1820B03}" type="presParOf" srcId="{36AA6D8A-5FE4-40C3-8DC8-0D897E1060E8}" destId="{768B9DA5-F0EA-407E-A96B-1FEC60E24F49}" srcOrd="13" destOrd="0" presId="urn:microsoft.com/office/officeart/2005/8/layout/list1"/>
    <dgm:cxn modelId="{944FD31F-B171-43C1-8D72-C53E49DA7787}" type="presParOf" srcId="{36AA6D8A-5FE4-40C3-8DC8-0D897E1060E8}" destId="{48A6B47A-9357-44A9-AF7D-92F2CC2E7128}" srcOrd="14" destOrd="0" presId="urn:microsoft.com/office/officeart/2005/8/layout/list1"/>
    <dgm:cxn modelId="{5AA1B26E-CEE5-4866-B4EC-7B052CD38738}" type="presParOf" srcId="{36AA6D8A-5FE4-40C3-8DC8-0D897E1060E8}" destId="{2CFBAC83-98E1-4271-AC55-F233B69A2309}" srcOrd="15" destOrd="0" presId="urn:microsoft.com/office/officeart/2005/8/layout/list1"/>
    <dgm:cxn modelId="{CC66DF82-5265-41D7-8483-92FE2E048D19}" type="presParOf" srcId="{36AA6D8A-5FE4-40C3-8DC8-0D897E1060E8}" destId="{47720466-901B-424F-9A77-87A6F1D8C447}" srcOrd="16" destOrd="0" presId="urn:microsoft.com/office/officeart/2005/8/layout/list1"/>
    <dgm:cxn modelId="{13FFC7B2-6D7C-4108-86CB-BB601985B4C9}" type="presParOf" srcId="{47720466-901B-424F-9A77-87A6F1D8C447}" destId="{18C8AA75-498E-4BA8-8661-278137022815}" srcOrd="0" destOrd="0" presId="urn:microsoft.com/office/officeart/2005/8/layout/list1"/>
    <dgm:cxn modelId="{2295BB2B-56F8-495C-9372-CB8EA5177293}" type="presParOf" srcId="{47720466-901B-424F-9A77-87A6F1D8C447}" destId="{0245013C-DBBC-4448-99AB-9B35E5035309}" srcOrd="1" destOrd="0" presId="urn:microsoft.com/office/officeart/2005/8/layout/list1"/>
    <dgm:cxn modelId="{5A98C57D-7A87-4B4F-B4B5-902BAF5F64FB}" type="presParOf" srcId="{36AA6D8A-5FE4-40C3-8DC8-0D897E1060E8}" destId="{DB5D7736-69CA-47A2-83E2-6147FE8D2325}" srcOrd="17" destOrd="0" presId="urn:microsoft.com/office/officeart/2005/8/layout/list1"/>
    <dgm:cxn modelId="{B3DFC7C0-64DB-42B3-9338-EA8F9819B2A9}" type="presParOf" srcId="{36AA6D8A-5FE4-40C3-8DC8-0D897E1060E8}" destId="{E3E80BE2-3167-4A29-9787-C26127A63FB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D12DDD-FC1D-4C75-B3AD-1A1BF0F163E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B8CB37-BFE7-420B-AF27-0B4C1509EE1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Students not sitting in the correct seat</a:t>
          </a:r>
        </a:p>
      </dgm:t>
    </dgm:pt>
    <dgm:pt modelId="{1BAECCAD-762C-457C-8B95-6DC996E7F931}" type="parTrans" cxnId="{6955E913-F183-4EC3-BC75-40745040EC2A}">
      <dgm:prSet/>
      <dgm:spPr/>
      <dgm:t>
        <a:bodyPr/>
        <a:lstStyle/>
        <a:p>
          <a:endParaRPr lang="en-US"/>
        </a:p>
      </dgm:t>
    </dgm:pt>
    <dgm:pt modelId="{7D66FA7F-DA17-4BC9-ADE6-14911889419E}" type="sibTrans" cxnId="{6955E913-F183-4EC3-BC75-40745040EC2A}">
      <dgm:prSet/>
      <dgm:spPr/>
      <dgm:t>
        <a:bodyPr/>
        <a:lstStyle/>
        <a:p>
          <a:endParaRPr lang="en-US"/>
        </a:p>
      </dgm:t>
    </dgm:pt>
    <dgm:pt modelId="{2250CC52-5016-407B-94AE-478E409F848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Distancing</a:t>
          </a:r>
        </a:p>
      </dgm:t>
    </dgm:pt>
    <dgm:pt modelId="{FA55B472-DCFF-4CA9-AE23-E9D1C295185A}" type="parTrans" cxnId="{EDFA4E20-F6C2-4210-A5B4-FA1BEB9FE469}">
      <dgm:prSet/>
      <dgm:spPr/>
      <dgm:t>
        <a:bodyPr/>
        <a:lstStyle/>
        <a:p>
          <a:endParaRPr lang="en-US"/>
        </a:p>
      </dgm:t>
    </dgm:pt>
    <dgm:pt modelId="{CE24FFE0-02B8-4292-A360-CADAD3A969B5}" type="sibTrans" cxnId="{EDFA4E20-F6C2-4210-A5B4-FA1BEB9FE469}">
      <dgm:prSet/>
      <dgm:spPr/>
      <dgm:t>
        <a:bodyPr/>
        <a:lstStyle/>
        <a:p>
          <a:endParaRPr lang="en-US"/>
        </a:p>
      </dgm:t>
    </dgm:pt>
    <dgm:pt modelId="{0B328B99-F3A8-480B-A7C8-CFAD2CCE4C07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Household groupings</a:t>
          </a:r>
        </a:p>
      </dgm:t>
    </dgm:pt>
    <dgm:pt modelId="{79FFB160-B398-40CB-8C32-D1B07860BC2C}" type="parTrans" cxnId="{9A09F5C1-3993-4839-9FBD-FCE0A2EF668A}">
      <dgm:prSet/>
      <dgm:spPr/>
      <dgm:t>
        <a:bodyPr/>
        <a:lstStyle/>
        <a:p>
          <a:endParaRPr lang="en-US"/>
        </a:p>
      </dgm:t>
    </dgm:pt>
    <dgm:pt modelId="{3E8B1C80-A799-400B-A21D-F3B8C7E98632}" type="sibTrans" cxnId="{9A09F5C1-3993-4839-9FBD-FCE0A2EF668A}">
      <dgm:prSet/>
      <dgm:spPr/>
      <dgm:t>
        <a:bodyPr/>
        <a:lstStyle/>
        <a:p>
          <a:endParaRPr lang="en-US"/>
        </a:p>
      </dgm:t>
    </dgm:pt>
    <dgm:pt modelId="{29818312-9994-40DA-AF2C-0E10C9724F6D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Individual study rooms…</a:t>
          </a:r>
        </a:p>
      </dgm:t>
    </dgm:pt>
    <dgm:pt modelId="{9C57A056-ADCB-4CBF-A405-AF9297042AB9}" type="parTrans" cxnId="{A449FFCF-4C23-49EB-BCFD-781AB3EDA4A9}">
      <dgm:prSet/>
      <dgm:spPr/>
      <dgm:t>
        <a:bodyPr/>
        <a:lstStyle/>
        <a:p>
          <a:endParaRPr lang="en-US"/>
        </a:p>
      </dgm:t>
    </dgm:pt>
    <dgm:pt modelId="{260C8FEC-F56B-48A7-9AD5-D42AF15263C3}" type="sibTrans" cxnId="{A449FFCF-4C23-49EB-BCFD-781AB3EDA4A9}">
      <dgm:prSet/>
      <dgm:spPr/>
      <dgm:t>
        <a:bodyPr/>
        <a:lstStyle/>
        <a:p>
          <a:endParaRPr lang="en-US"/>
        </a:p>
      </dgm:t>
    </dgm:pt>
    <dgm:pt modelId="{36AA6D8A-5FE4-40C3-8DC8-0D897E1060E8}" type="pres">
      <dgm:prSet presAssocID="{24D12DDD-FC1D-4C75-B3AD-1A1BF0F163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C848CC-6C8A-43C0-BACF-A6C9292ABC31}" type="pres">
      <dgm:prSet presAssocID="{2DB8CB37-BFE7-420B-AF27-0B4C1509EE11}" presName="parentLin" presStyleCnt="0"/>
      <dgm:spPr/>
    </dgm:pt>
    <dgm:pt modelId="{68BB2CEF-4CB6-45E8-86B4-18C169791196}" type="pres">
      <dgm:prSet presAssocID="{2DB8CB37-BFE7-420B-AF27-0B4C1509EE1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3F5E191-706A-47C0-BC46-2491ECD705C5}" type="pres">
      <dgm:prSet presAssocID="{2DB8CB37-BFE7-420B-AF27-0B4C1509EE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A0FF9-EF27-4ED4-9F1B-2E66AF892F24}" type="pres">
      <dgm:prSet presAssocID="{2DB8CB37-BFE7-420B-AF27-0B4C1509EE11}" presName="negativeSpace" presStyleCnt="0"/>
      <dgm:spPr/>
    </dgm:pt>
    <dgm:pt modelId="{B7AD23D1-DDC0-4369-BC99-CF662885FB5E}" type="pres">
      <dgm:prSet presAssocID="{2DB8CB37-BFE7-420B-AF27-0B4C1509EE11}" presName="childText" presStyleLbl="conFgAcc1" presStyleIdx="0" presStyleCnt="4">
        <dgm:presLayoutVars>
          <dgm:bulletEnabled val="1"/>
        </dgm:presLayoutVars>
      </dgm:prSet>
      <dgm:spPr/>
    </dgm:pt>
    <dgm:pt modelId="{49A1D254-E8CF-4334-90B6-8DDB6AE8E16B}" type="pres">
      <dgm:prSet presAssocID="{7D66FA7F-DA17-4BC9-ADE6-14911889419E}" presName="spaceBetweenRectangles" presStyleCnt="0"/>
      <dgm:spPr/>
    </dgm:pt>
    <dgm:pt modelId="{8BF5B1ED-C0E9-4A38-AEF7-625DEE5D1E74}" type="pres">
      <dgm:prSet presAssocID="{2250CC52-5016-407B-94AE-478E409F8486}" presName="parentLin" presStyleCnt="0"/>
      <dgm:spPr/>
    </dgm:pt>
    <dgm:pt modelId="{F588B61F-D2A0-41AB-93C5-7A8B0001D4D1}" type="pres">
      <dgm:prSet presAssocID="{2250CC52-5016-407B-94AE-478E409F848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4D0BABE-0111-4828-9B57-C4CBAEA6F19F}" type="pres">
      <dgm:prSet presAssocID="{2250CC52-5016-407B-94AE-478E409F84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7B2C5-9C37-4774-9401-D107186AC0C5}" type="pres">
      <dgm:prSet presAssocID="{2250CC52-5016-407B-94AE-478E409F8486}" presName="negativeSpace" presStyleCnt="0"/>
      <dgm:spPr/>
    </dgm:pt>
    <dgm:pt modelId="{BBF8F6D5-6912-49E8-87B3-26D7B5DD3358}" type="pres">
      <dgm:prSet presAssocID="{2250CC52-5016-407B-94AE-478E409F8486}" presName="childText" presStyleLbl="conFgAcc1" presStyleIdx="1" presStyleCnt="4">
        <dgm:presLayoutVars>
          <dgm:bulletEnabled val="1"/>
        </dgm:presLayoutVars>
      </dgm:prSet>
      <dgm:spPr/>
    </dgm:pt>
    <dgm:pt modelId="{DBE2070A-71CA-40BF-BEA8-F210C6DF2394}" type="pres">
      <dgm:prSet presAssocID="{CE24FFE0-02B8-4292-A360-CADAD3A969B5}" presName="spaceBetweenRectangles" presStyleCnt="0"/>
      <dgm:spPr/>
    </dgm:pt>
    <dgm:pt modelId="{96A13C9C-4077-41B4-B2A2-A74AEC07531C}" type="pres">
      <dgm:prSet presAssocID="{0B328B99-F3A8-480B-A7C8-CFAD2CCE4C07}" presName="parentLin" presStyleCnt="0"/>
      <dgm:spPr/>
    </dgm:pt>
    <dgm:pt modelId="{EC343105-1183-4C82-AC1A-56D19DF3CAEF}" type="pres">
      <dgm:prSet presAssocID="{0B328B99-F3A8-480B-A7C8-CFAD2CCE4C0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1186641-8D56-4B54-B024-030603E26A6B}" type="pres">
      <dgm:prSet presAssocID="{0B328B99-F3A8-480B-A7C8-CFAD2CCE4C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1D5C3-3F24-4E59-AB4E-FC5EDF928379}" type="pres">
      <dgm:prSet presAssocID="{0B328B99-F3A8-480B-A7C8-CFAD2CCE4C07}" presName="negativeSpace" presStyleCnt="0"/>
      <dgm:spPr/>
    </dgm:pt>
    <dgm:pt modelId="{DED72AAD-DF96-4070-AC06-6F157DCF9AAC}" type="pres">
      <dgm:prSet presAssocID="{0B328B99-F3A8-480B-A7C8-CFAD2CCE4C07}" presName="childText" presStyleLbl="conFgAcc1" presStyleIdx="2" presStyleCnt="4">
        <dgm:presLayoutVars>
          <dgm:bulletEnabled val="1"/>
        </dgm:presLayoutVars>
      </dgm:prSet>
      <dgm:spPr/>
    </dgm:pt>
    <dgm:pt modelId="{F7F343CD-4A81-45B5-A4F9-29B81FEB8B41}" type="pres">
      <dgm:prSet presAssocID="{3E8B1C80-A799-400B-A21D-F3B8C7E98632}" presName="spaceBetweenRectangles" presStyleCnt="0"/>
      <dgm:spPr/>
    </dgm:pt>
    <dgm:pt modelId="{ED8B034D-51A2-4AB2-9B90-B789943D7218}" type="pres">
      <dgm:prSet presAssocID="{29818312-9994-40DA-AF2C-0E10C9724F6D}" presName="parentLin" presStyleCnt="0"/>
      <dgm:spPr/>
    </dgm:pt>
    <dgm:pt modelId="{6F9CEA30-AAF3-496D-B93C-4E2448521294}" type="pres">
      <dgm:prSet presAssocID="{29818312-9994-40DA-AF2C-0E10C9724F6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324BEEA-2EC2-48DE-A25F-801CBB0981DC}" type="pres">
      <dgm:prSet presAssocID="{29818312-9994-40DA-AF2C-0E10C9724F6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3D056-BDDA-4ED5-96A8-8DCEB9758F3F}" type="pres">
      <dgm:prSet presAssocID="{29818312-9994-40DA-AF2C-0E10C9724F6D}" presName="negativeSpace" presStyleCnt="0"/>
      <dgm:spPr/>
    </dgm:pt>
    <dgm:pt modelId="{7B0D5B0D-F7AF-4950-A881-83EECA8AFCDE}" type="pres">
      <dgm:prSet presAssocID="{29818312-9994-40DA-AF2C-0E10C9724F6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E4E311A-9D82-4635-B2EA-4576D325757D}" type="presOf" srcId="{0B328B99-F3A8-480B-A7C8-CFAD2CCE4C07}" destId="{EC343105-1183-4C82-AC1A-56D19DF3CAEF}" srcOrd="0" destOrd="0" presId="urn:microsoft.com/office/officeart/2005/8/layout/list1"/>
    <dgm:cxn modelId="{A449FFCF-4C23-49EB-BCFD-781AB3EDA4A9}" srcId="{24D12DDD-FC1D-4C75-B3AD-1A1BF0F163ED}" destId="{29818312-9994-40DA-AF2C-0E10C9724F6D}" srcOrd="3" destOrd="0" parTransId="{9C57A056-ADCB-4CBF-A405-AF9297042AB9}" sibTransId="{260C8FEC-F56B-48A7-9AD5-D42AF15263C3}"/>
    <dgm:cxn modelId="{74D1A808-2DB2-4778-8F9E-C58D365EF651}" type="presOf" srcId="{0B328B99-F3A8-480B-A7C8-CFAD2CCE4C07}" destId="{01186641-8D56-4B54-B024-030603E26A6B}" srcOrd="1" destOrd="0" presId="urn:microsoft.com/office/officeart/2005/8/layout/list1"/>
    <dgm:cxn modelId="{9A09F5C1-3993-4839-9FBD-FCE0A2EF668A}" srcId="{24D12DDD-FC1D-4C75-B3AD-1A1BF0F163ED}" destId="{0B328B99-F3A8-480B-A7C8-CFAD2CCE4C07}" srcOrd="2" destOrd="0" parTransId="{79FFB160-B398-40CB-8C32-D1B07860BC2C}" sibTransId="{3E8B1C80-A799-400B-A21D-F3B8C7E98632}"/>
    <dgm:cxn modelId="{EDFA4E20-F6C2-4210-A5B4-FA1BEB9FE469}" srcId="{24D12DDD-FC1D-4C75-B3AD-1A1BF0F163ED}" destId="{2250CC52-5016-407B-94AE-478E409F8486}" srcOrd="1" destOrd="0" parTransId="{FA55B472-DCFF-4CA9-AE23-E9D1C295185A}" sibTransId="{CE24FFE0-02B8-4292-A360-CADAD3A969B5}"/>
    <dgm:cxn modelId="{0D49CAE8-F2A6-4947-9592-30EA8E5AEAE7}" type="presOf" srcId="{2DB8CB37-BFE7-420B-AF27-0B4C1509EE11}" destId="{A3F5E191-706A-47C0-BC46-2491ECD705C5}" srcOrd="1" destOrd="0" presId="urn:microsoft.com/office/officeart/2005/8/layout/list1"/>
    <dgm:cxn modelId="{53BAA0D6-CA50-4486-9EBE-F6E9C32460B1}" type="presOf" srcId="{2250CC52-5016-407B-94AE-478E409F8486}" destId="{F588B61F-D2A0-41AB-93C5-7A8B0001D4D1}" srcOrd="0" destOrd="0" presId="urn:microsoft.com/office/officeart/2005/8/layout/list1"/>
    <dgm:cxn modelId="{6BC1B9B9-50DF-4741-A5AE-465940B535D9}" type="presOf" srcId="{2DB8CB37-BFE7-420B-AF27-0B4C1509EE11}" destId="{68BB2CEF-4CB6-45E8-86B4-18C169791196}" srcOrd="0" destOrd="0" presId="urn:microsoft.com/office/officeart/2005/8/layout/list1"/>
    <dgm:cxn modelId="{0B6DA1B4-7A35-4861-A026-B41E1D4CD998}" type="presOf" srcId="{29818312-9994-40DA-AF2C-0E10C9724F6D}" destId="{6324BEEA-2EC2-48DE-A25F-801CBB0981DC}" srcOrd="1" destOrd="0" presId="urn:microsoft.com/office/officeart/2005/8/layout/list1"/>
    <dgm:cxn modelId="{8A017321-FB5A-44E6-9768-FA5B0638E140}" type="presOf" srcId="{2250CC52-5016-407B-94AE-478E409F8486}" destId="{F4D0BABE-0111-4828-9B57-C4CBAEA6F19F}" srcOrd="1" destOrd="0" presId="urn:microsoft.com/office/officeart/2005/8/layout/list1"/>
    <dgm:cxn modelId="{15CEC246-DE9C-4274-8DC4-D1EFE513DBEC}" type="presOf" srcId="{29818312-9994-40DA-AF2C-0E10C9724F6D}" destId="{6F9CEA30-AAF3-496D-B93C-4E2448521294}" srcOrd="0" destOrd="0" presId="urn:microsoft.com/office/officeart/2005/8/layout/list1"/>
    <dgm:cxn modelId="{2774A9DF-BB93-417A-952D-232E497C20B8}" type="presOf" srcId="{24D12DDD-FC1D-4C75-B3AD-1A1BF0F163ED}" destId="{36AA6D8A-5FE4-40C3-8DC8-0D897E1060E8}" srcOrd="0" destOrd="0" presId="urn:microsoft.com/office/officeart/2005/8/layout/list1"/>
    <dgm:cxn modelId="{6955E913-F183-4EC3-BC75-40745040EC2A}" srcId="{24D12DDD-FC1D-4C75-B3AD-1A1BF0F163ED}" destId="{2DB8CB37-BFE7-420B-AF27-0B4C1509EE11}" srcOrd="0" destOrd="0" parTransId="{1BAECCAD-762C-457C-8B95-6DC996E7F931}" sibTransId="{7D66FA7F-DA17-4BC9-ADE6-14911889419E}"/>
    <dgm:cxn modelId="{F86831A9-923A-4E15-8827-AF6EC4F853A1}" type="presParOf" srcId="{36AA6D8A-5FE4-40C3-8DC8-0D897E1060E8}" destId="{52C848CC-6C8A-43C0-BACF-A6C9292ABC31}" srcOrd="0" destOrd="0" presId="urn:microsoft.com/office/officeart/2005/8/layout/list1"/>
    <dgm:cxn modelId="{2980FC39-9FDD-4AF9-B72B-1DE1218EEB0B}" type="presParOf" srcId="{52C848CC-6C8A-43C0-BACF-A6C9292ABC31}" destId="{68BB2CEF-4CB6-45E8-86B4-18C169791196}" srcOrd="0" destOrd="0" presId="urn:microsoft.com/office/officeart/2005/8/layout/list1"/>
    <dgm:cxn modelId="{BF5703FD-45B9-432D-AAA3-6A1CBC5BEBA9}" type="presParOf" srcId="{52C848CC-6C8A-43C0-BACF-A6C9292ABC31}" destId="{A3F5E191-706A-47C0-BC46-2491ECD705C5}" srcOrd="1" destOrd="0" presId="urn:microsoft.com/office/officeart/2005/8/layout/list1"/>
    <dgm:cxn modelId="{76481469-B544-4004-83DF-17553DFC39E9}" type="presParOf" srcId="{36AA6D8A-5FE4-40C3-8DC8-0D897E1060E8}" destId="{108A0FF9-EF27-4ED4-9F1B-2E66AF892F24}" srcOrd="1" destOrd="0" presId="urn:microsoft.com/office/officeart/2005/8/layout/list1"/>
    <dgm:cxn modelId="{159648C8-3AA0-4AC2-90DD-885EE6BF0676}" type="presParOf" srcId="{36AA6D8A-5FE4-40C3-8DC8-0D897E1060E8}" destId="{B7AD23D1-DDC0-4369-BC99-CF662885FB5E}" srcOrd="2" destOrd="0" presId="urn:microsoft.com/office/officeart/2005/8/layout/list1"/>
    <dgm:cxn modelId="{7ACFFC1F-B7B5-406B-B851-6EB6BE12F6DE}" type="presParOf" srcId="{36AA6D8A-5FE4-40C3-8DC8-0D897E1060E8}" destId="{49A1D254-E8CF-4334-90B6-8DDB6AE8E16B}" srcOrd="3" destOrd="0" presId="urn:microsoft.com/office/officeart/2005/8/layout/list1"/>
    <dgm:cxn modelId="{34C1B318-513C-4CAD-9E47-99D44347EC9B}" type="presParOf" srcId="{36AA6D8A-5FE4-40C3-8DC8-0D897E1060E8}" destId="{8BF5B1ED-C0E9-4A38-AEF7-625DEE5D1E74}" srcOrd="4" destOrd="0" presId="urn:microsoft.com/office/officeart/2005/8/layout/list1"/>
    <dgm:cxn modelId="{0C75F04E-13BD-44E7-9E8C-EBCA80246820}" type="presParOf" srcId="{8BF5B1ED-C0E9-4A38-AEF7-625DEE5D1E74}" destId="{F588B61F-D2A0-41AB-93C5-7A8B0001D4D1}" srcOrd="0" destOrd="0" presId="urn:microsoft.com/office/officeart/2005/8/layout/list1"/>
    <dgm:cxn modelId="{254B1830-D830-410D-B537-1A65DB574CA7}" type="presParOf" srcId="{8BF5B1ED-C0E9-4A38-AEF7-625DEE5D1E74}" destId="{F4D0BABE-0111-4828-9B57-C4CBAEA6F19F}" srcOrd="1" destOrd="0" presId="urn:microsoft.com/office/officeart/2005/8/layout/list1"/>
    <dgm:cxn modelId="{533F74CD-6CD0-4D77-BFFD-04FB8877BAE9}" type="presParOf" srcId="{36AA6D8A-5FE4-40C3-8DC8-0D897E1060E8}" destId="{FAA7B2C5-9C37-4774-9401-D107186AC0C5}" srcOrd="5" destOrd="0" presId="urn:microsoft.com/office/officeart/2005/8/layout/list1"/>
    <dgm:cxn modelId="{688E3C62-7712-43E0-B56A-2D2EC276B937}" type="presParOf" srcId="{36AA6D8A-5FE4-40C3-8DC8-0D897E1060E8}" destId="{BBF8F6D5-6912-49E8-87B3-26D7B5DD3358}" srcOrd="6" destOrd="0" presId="urn:microsoft.com/office/officeart/2005/8/layout/list1"/>
    <dgm:cxn modelId="{C05FB36E-721D-4B95-8382-AEBC445A5FE0}" type="presParOf" srcId="{36AA6D8A-5FE4-40C3-8DC8-0D897E1060E8}" destId="{DBE2070A-71CA-40BF-BEA8-F210C6DF2394}" srcOrd="7" destOrd="0" presId="urn:microsoft.com/office/officeart/2005/8/layout/list1"/>
    <dgm:cxn modelId="{3FBF7ECD-C75D-4B0A-8FFA-64D21FC0D75A}" type="presParOf" srcId="{36AA6D8A-5FE4-40C3-8DC8-0D897E1060E8}" destId="{96A13C9C-4077-41B4-B2A2-A74AEC07531C}" srcOrd="8" destOrd="0" presId="urn:microsoft.com/office/officeart/2005/8/layout/list1"/>
    <dgm:cxn modelId="{990BC725-92B3-4527-954B-BEC8D3F0009B}" type="presParOf" srcId="{96A13C9C-4077-41B4-B2A2-A74AEC07531C}" destId="{EC343105-1183-4C82-AC1A-56D19DF3CAEF}" srcOrd="0" destOrd="0" presId="urn:microsoft.com/office/officeart/2005/8/layout/list1"/>
    <dgm:cxn modelId="{314F5022-99FC-485A-A3D0-F0EF231F6CE1}" type="presParOf" srcId="{96A13C9C-4077-41B4-B2A2-A74AEC07531C}" destId="{01186641-8D56-4B54-B024-030603E26A6B}" srcOrd="1" destOrd="0" presId="urn:microsoft.com/office/officeart/2005/8/layout/list1"/>
    <dgm:cxn modelId="{C181357D-6AF5-46C5-816E-B0C5FF0E6238}" type="presParOf" srcId="{36AA6D8A-5FE4-40C3-8DC8-0D897E1060E8}" destId="{F4A1D5C3-3F24-4E59-AB4E-FC5EDF928379}" srcOrd="9" destOrd="0" presId="urn:microsoft.com/office/officeart/2005/8/layout/list1"/>
    <dgm:cxn modelId="{FD7115F0-9332-4AFE-85A8-6F79015A99C3}" type="presParOf" srcId="{36AA6D8A-5FE4-40C3-8DC8-0D897E1060E8}" destId="{DED72AAD-DF96-4070-AC06-6F157DCF9AAC}" srcOrd="10" destOrd="0" presId="urn:microsoft.com/office/officeart/2005/8/layout/list1"/>
    <dgm:cxn modelId="{D505ED99-0E41-4994-A88E-F44C710E814C}" type="presParOf" srcId="{36AA6D8A-5FE4-40C3-8DC8-0D897E1060E8}" destId="{F7F343CD-4A81-45B5-A4F9-29B81FEB8B41}" srcOrd="11" destOrd="0" presId="urn:microsoft.com/office/officeart/2005/8/layout/list1"/>
    <dgm:cxn modelId="{5EEEF701-36D9-419F-A72B-00588C381A84}" type="presParOf" srcId="{36AA6D8A-5FE4-40C3-8DC8-0D897E1060E8}" destId="{ED8B034D-51A2-4AB2-9B90-B789943D7218}" srcOrd="12" destOrd="0" presId="urn:microsoft.com/office/officeart/2005/8/layout/list1"/>
    <dgm:cxn modelId="{0DAF3D0F-95F5-4D00-AB7D-882E48CC9903}" type="presParOf" srcId="{ED8B034D-51A2-4AB2-9B90-B789943D7218}" destId="{6F9CEA30-AAF3-496D-B93C-4E2448521294}" srcOrd="0" destOrd="0" presId="urn:microsoft.com/office/officeart/2005/8/layout/list1"/>
    <dgm:cxn modelId="{C453639E-8CD9-4A99-85CA-DED1D9D258D3}" type="presParOf" srcId="{ED8B034D-51A2-4AB2-9B90-B789943D7218}" destId="{6324BEEA-2EC2-48DE-A25F-801CBB0981DC}" srcOrd="1" destOrd="0" presId="urn:microsoft.com/office/officeart/2005/8/layout/list1"/>
    <dgm:cxn modelId="{5AE3D967-B391-4F18-AB01-C3130A57153B}" type="presParOf" srcId="{36AA6D8A-5FE4-40C3-8DC8-0D897E1060E8}" destId="{AD63D056-BDDA-4ED5-96A8-8DCEB9758F3F}" srcOrd="13" destOrd="0" presId="urn:microsoft.com/office/officeart/2005/8/layout/list1"/>
    <dgm:cxn modelId="{E851F756-546A-46C0-A20C-6ED39722981B}" type="presParOf" srcId="{36AA6D8A-5FE4-40C3-8DC8-0D897E1060E8}" destId="{7B0D5B0D-F7AF-4950-A881-83EECA8AFC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D12DDD-FC1D-4C75-B3AD-1A1BF0F163E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B8CB37-BFE7-420B-AF27-0B4C1509EE11}">
      <dgm:prSet phldrT="[Text]"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</a:rPr>
            <a:t>Covid Marshals</a:t>
          </a:r>
          <a:r>
            <a:rPr lang="en-US" dirty="0">
              <a:solidFill>
                <a:srgbClr val="000000"/>
              </a:solidFill>
              <a:latin typeface="Calibri"/>
            </a:rPr>
            <a:t> – student feedback</a:t>
          </a:r>
        </a:p>
      </dgm:t>
    </dgm:pt>
    <dgm:pt modelId="{1BAECCAD-762C-457C-8B95-6DC996E7F931}" type="parTrans" cxnId="{6955E913-F183-4EC3-BC75-40745040EC2A}">
      <dgm:prSet/>
      <dgm:spPr/>
      <dgm:t>
        <a:bodyPr/>
        <a:lstStyle/>
        <a:p>
          <a:endParaRPr lang="en-US"/>
        </a:p>
      </dgm:t>
    </dgm:pt>
    <dgm:pt modelId="{7D66FA7F-DA17-4BC9-ADE6-14911889419E}" type="sibTrans" cxnId="{6955E913-F183-4EC3-BC75-40745040EC2A}">
      <dgm:prSet/>
      <dgm:spPr/>
      <dgm:t>
        <a:bodyPr/>
        <a:lstStyle/>
        <a:p>
          <a:endParaRPr lang="en-US"/>
        </a:p>
      </dgm:t>
    </dgm:pt>
    <dgm:pt modelId="{29818312-9994-40DA-AF2C-0E10C9724F6D}">
      <dgm:prSet phldr="0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35%, now 21% no-show rate for bookings</a:t>
          </a:r>
        </a:p>
      </dgm:t>
    </dgm:pt>
    <dgm:pt modelId="{9C57A056-ADCB-4CBF-A405-AF9297042AB9}" type="parTrans" cxnId="{F24E89E8-AF64-4695-A2F3-DDFE85DE9594}">
      <dgm:prSet/>
      <dgm:spPr/>
      <dgm:t>
        <a:bodyPr/>
        <a:lstStyle/>
        <a:p>
          <a:endParaRPr lang="en-US"/>
        </a:p>
      </dgm:t>
    </dgm:pt>
    <dgm:pt modelId="{260C8FEC-F56B-48A7-9AD5-D42AF15263C3}" type="sibTrans" cxnId="{F24E89E8-AF64-4695-A2F3-DDFE85DE9594}">
      <dgm:prSet/>
      <dgm:spPr/>
      <dgm:t>
        <a:bodyPr/>
        <a:lstStyle/>
        <a:p>
          <a:endParaRPr lang="en-US"/>
        </a:p>
      </dgm:t>
    </dgm:pt>
    <dgm:pt modelId="{1758179D-B733-41B6-B777-2120D99B22DD}">
      <dgm:prSet phldr="0"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</a:rPr>
            <a:t>Availability of study spaces</a:t>
          </a:r>
        </a:p>
      </dgm:t>
    </dgm:pt>
    <dgm:pt modelId="{33792BFB-6119-4CE8-BE11-E6AC078E8DFD}" type="parTrans" cxnId="{05F3189B-3C13-451F-BEE7-30ED31A40C34}">
      <dgm:prSet/>
      <dgm:spPr/>
    </dgm:pt>
    <dgm:pt modelId="{136A47EC-82D2-43F2-99F4-FA2ABDE19D5F}" type="sibTrans" cxnId="{05F3189B-3C13-451F-BEE7-30ED31A40C34}">
      <dgm:prSet/>
      <dgm:spPr/>
    </dgm:pt>
    <dgm:pt modelId="{BE39236D-CE20-4AB4-B354-BB859FCDF519}">
      <dgm:prSet phldr="0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i"/>
            </a:rPr>
            <a:t>Developed supportive approach</a:t>
          </a:r>
          <a:endParaRPr lang="en-US" dirty="0">
            <a:solidFill>
              <a:srgbClr val="000000"/>
            </a:solidFill>
          </a:endParaRPr>
        </a:p>
      </dgm:t>
    </dgm:pt>
    <dgm:pt modelId="{1E4DC739-E496-4711-8568-EE6C5D8A334C}" type="parTrans" cxnId="{FDB5C145-5EFF-4771-AE53-F5AF06AF0914}">
      <dgm:prSet/>
      <dgm:spPr/>
    </dgm:pt>
    <dgm:pt modelId="{3A49E3C5-F1D4-40CD-ABB3-E54F1B1BCF8A}" type="sibTrans" cxnId="{FDB5C145-5EFF-4771-AE53-F5AF06AF0914}">
      <dgm:prSet/>
      <dgm:spPr/>
    </dgm:pt>
    <dgm:pt modelId="{36AA6D8A-5FE4-40C3-8DC8-0D897E1060E8}" type="pres">
      <dgm:prSet presAssocID="{24D12DDD-FC1D-4C75-B3AD-1A1BF0F163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C848CC-6C8A-43C0-BACF-A6C9292ABC31}" type="pres">
      <dgm:prSet presAssocID="{2DB8CB37-BFE7-420B-AF27-0B4C1509EE11}" presName="parentLin" presStyleCnt="0"/>
      <dgm:spPr/>
    </dgm:pt>
    <dgm:pt modelId="{68BB2CEF-4CB6-45E8-86B4-18C169791196}" type="pres">
      <dgm:prSet presAssocID="{2DB8CB37-BFE7-420B-AF27-0B4C1509EE1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3F5E191-706A-47C0-BC46-2491ECD705C5}" type="pres">
      <dgm:prSet presAssocID="{2DB8CB37-BFE7-420B-AF27-0B4C1509EE11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A0FF9-EF27-4ED4-9F1B-2E66AF892F24}" type="pres">
      <dgm:prSet presAssocID="{2DB8CB37-BFE7-420B-AF27-0B4C1509EE11}" presName="negativeSpace" presStyleCnt="0"/>
      <dgm:spPr/>
    </dgm:pt>
    <dgm:pt modelId="{B7AD23D1-DDC0-4369-BC99-CF662885FB5E}" type="pres">
      <dgm:prSet presAssocID="{2DB8CB37-BFE7-420B-AF27-0B4C1509EE11}" presName="childText" presStyleLbl="conFgAcc1" presStyleIdx="0" presStyleCnt="4">
        <dgm:presLayoutVars>
          <dgm:bulletEnabled val="1"/>
        </dgm:presLayoutVars>
      </dgm:prSet>
      <dgm:spPr/>
    </dgm:pt>
    <dgm:pt modelId="{49A1D254-E8CF-4334-90B6-8DDB6AE8E16B}" type="pres">
      <dgm:prSet presAssocID="{7D66FA7F-DA17-4BC9-ADE6-14911889419E}" presName="spaceBetweenRectangles" presStyleCnt="0"/>
      <dgm:spPr/>
    </dgm:pt>
    <dgm:pt modelId="{4CE46808-F2E8-40A9-AEFC-435C06088915}" type="pres">
      <dgm:prSet presAssocID="{BE39236D-CE20-4AB4-B354-BB859FCDF519}" presName="parentLin" presStyleCnt="0"/>
      <dgm:spPr/>
    </dgm:pt>
    <dgm:pt modelId="{F37C9F2D-550D-408E-B356-053FD9FDAF8D}" type="pres">
      <dgm:prSet presAssocID="{BE39236D-CE20-4AB4-B354-BB859FCDF51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46128AE-D4CA-41AB-AC7B-4D1F7DF473CA}" type="pres">
      <dgm:prSet presAssocID="{BE39236D-CE20-4AB4-B354-BB859FCDF51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AB1EE-9E96-4C29-BC8A-2E555BE145AB}" type="pres">
      <dgm:prSet presAssocID="{BE39236D-CE20-4AB4-B354-BB859FCDF519}" presName="negativeSpace" presStyleCnt="0"/>
      <dgm:spPr/>
    </dgm:pt>
    <dgm:pt modelId="{3BC6227C-D9DD-4B48-BE17-9D6268FCA80A}" type="pres">
      <dgm:prSet presAssocID="{BE39236D-CE20-4AB4-B354-BB859FCDF519}" presName="childText" presStyleLbl="conFgAcc1" presStyleIdx="1" presStyleCnt="4">
        <dgm:presLayoutVars>
          <dgm:bulletEnabled val="1"/>
        </dgm:presLayoutVars>
      </dgm:prSet>
      <dgm:spPr/>
    </dgm:pt>
    <dgm:pt modelId="{549BB3D6-CC47-4DFD-B40D-DACA37CED5AE}" type="pres">
      <dgm:prSet presAssocID="{3A49E3C5-F1D4-40CD-ABB3-E54F1B1BCF8A}" presName="spaceBetweenRectangles" presStyleCnt="0"/>
      <dgm:spPr/>
    </dgm:pt>
    <dgm:pt modelId="{1D467B5D-1047-404D-A7C4-9DEE471AB37F}" type="pres">
      <dgm:prSet presAssocID="{1758179D-B733-41B6-B777-2120D99B22DD}" presName="parentLin" presStyleCnt="0"/>
      <dgm:spPr/>
    </dgm:pt>
    <dgm:pt modelId="{A809E8BA-D97E-4FA3-B90F-7C859438E2C2}" type="pres">
      <dgm:prSet presAssocID="{1758179D-B733-41B6-B777-2120D99B22D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34CEAAA-C09B-48F9-BED7-92E15DCB6B93}" type="pres">
      <dgm:prSet presAssocID="{1758179D-B733-41B6-B777-2120D99B22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DB8DD-B71B-4457-9914-DB3E99E77D37}" type="pres">
      <dgm:prSet presAssocID="{1758179D-B733-41B6-B777-2120D99B22DD}" presName="negativeSpace" presStyleCnt="0"/>
      <dgm:spPr/>
    </dgm:pt>
    <dgm:pt modelId="{6A3D84BB-4183-40AE-989E-99C90D10BD29}" type="pres">
      <dgm:prSet presAssocID="{1758179D-B733-41B6-B777-2120D99B22DD}" presName="childText" presStyleLbl="conFgAcc1" presStyleIdx="2" presStyleCnt="4">
        <dgm:presLayoutVars>
          <dgm:bulletEnabled val="1"/>
        </dgm:presLayoutVars>
      </dgm:prSet>
      <dgm:spPr/>
    </dgm:pt>
    <dgm:pt modelId="{62AC8A69-7ECE-45E7-A81A-B27EA0B04650}" type="pres">
      <dgm:prSet presAssocID="{136A47EC-82D2-43F2-99F4-FA2ABDE19D5F}" presName="spaceBetweenRectangles" presStyleCnt="0"/>
      <dgm:spPr/>
    </dgm:pt>
    <dgm:pt modelId="{ED8B034D-51A2-4AB2-9B90-B789943D7218}" type="pres">
      <dgm:prSet presAssocID="{29818312-9994-40DA-AF2C-0E10C9724F6D}" presName="parentLin" presStyleCnt="0"/>
      <dgm:spPr/>
    </dgm:pt>
    <dgm:pt modelId="{6F9CEA30-AAF3-496D-B93C-4E2448521294}" type="pres">
      <dgm:prSet presAssocID="{29818312-9994-40DA-AF2C-0E10C9724F6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324BEEA-2EC2-48DE-A25F-801CBB0981DC}" type="pres">
      <dgm:prSet presAssocID="{29818312-9994-40DA-AF2C-0E10C9724F6D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3D056-BDDA-4ED5-96A8-8DCEB9758F3F}" type="pres">
      <dgm:prSet presAssocID="{29818312-9994-40DA-AF2C-0E10C9724F6D}" presName="negativeSpace" presStyleCnt="0"/>
      <dgm:spPr/>
    </dgm:pt>
    <dgm:pt modelId="{7B0D5B0D-F7AF-4950-A881-83EECA8AFCDE}" type="pres">
      <dgm:prSet presAssocID="{29818312-9994-40DA-AF2C-0E10C9724F6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1D75E6F-7F7C-4E7C-BD0F-84BC98B3CF00}" type="presOf" srcId="{29818312-9994-40DA-AF2C-0E10C9724F6D}" destId="{6F9CEA30-AAF3-496D-B93C-4E2448521294}" srcOrd="0" destOrd="0" presId="urn:microsoft.com/office/officeart/2005/8/layout/list1"/>
    <dgm:cxn modelId="{B9B00086-AADA-4882-AE1E-9569623B97A2}" type="presOf" srcId="{2DB8CB37-BFE7-420B-AF27-0B4C1509EE11}" destId="{68BB2CEF-4CB6-45E8-86B4-18C169791196}" srcOrd="0" destOrd="0" presId="urn:microsoft.com/office/officeart/2005/8/layout/list1"/>
    <dgm:cxn modelId="{753FD552-96B2-4A98-A67A-DA07CD0B7F89}" type="presOf" srcId="{BE39236D-CE20-4AB4-B354-BB859FCDF519}" destId="{F37C9F2D-550D-408E-B356-053FD9FDAF8D}" srcOrd="0" destOrd="0" presId="urn:microsoft.com/office/officeart/2005/8/layout/list1"/>
    <dgm:cxn modelId="{05F3189B-3C13-451F-BEE7-30ED31A40C34}" srcId="{24D12DDD-FC1D-4C75-B3AD-1A1BF0F163ED}" destId="{1758179D-B733-41B6-B777-2120D99B22DD}" srcOrd="2" destOrd="0" parTransId="{33792BFB-6119-4CE8-BE11-E6AC078E8DFD}" sibTransId="{136A47EC-82D2-43F2-99F4-FA2ABDE19D5F}"/>
    <dgm:cxn modelId="{02BFFD9A-E815-4B4D-9149-C8739D532913}" type="presOf" srcId="{BE39236D-CE20-4AB4-B354-BB859FCDF519}" destId="{146128AE-D4CA-41AB-AC7B-4D1F7DF473CA}" srcOrd="1" destOrd="0" presId="urn:microsoft.com/office/officeart/2005/8/layout/list1"/>
    <dgm:cxn modelId="{F24E89E8-AF64-4695-A2F3-DDFE85DE9594}" srcId="{24D12DDD-FC1D-4C75-B3AD-1A1BF0F163ED}" destId="{29818312-9994-40DA-AF2C-0E10C9724F6D}" srcOrd="3" destOrd="0" parTransId="{9C57A056-ADCB-4CBF-A405-AF9297042AB9}" sibTransId="{260C8FEC-F56B-48A7-9AD5-D42AF15263C3}"/>
    <dgm:cxn modelId="{02B6037C-6362-4776-9E7C-5DA43AD37B79}" type="presOf" srcId="{1758179D-B733-41B6-B777-2120D99B22DD}" destId="{534CEAAA-C09B-48F9-BED7-92E15DCB6B93}" srcOrd="1" destOrd="0" presId="urn:microsoft.com/office/officeart/2005/8/layout/list1"/>
    <dgm:cxn modelId="{FDB5C145-5EFF-4771-AE53-F5AF06AF0914}" srcId="{24D12DDD-FC1D-4C75-B3AD-1A1BF0F163ED}" destId="{BE39236D-CE20-4AB4-B354-BB859FCDF519}" srcOrd="1" destOrd="0" parTransId="{1E4DC739-E496-4711-8568-EE6C5D8A334C}" sibTransId="{3A49E3C5-F1D4-40CD-ABB3-E54F1B1BCF8A}"/>
    <dgm:cxn modelId="{EBBCA616-DC42-4CE6-ADC6-FBDFC57114D2}" type="presOf" srcId="{2DB8CB37-BFE7-420B-AF27-0B4C1509EE11}" destId="{A3F5E191-706A-47C0-BC46-2491ECD705C5}" srcOrd="1" destOrd="0" presId="urn:microsoft.com/office/officeart/2005/8/layout/list1"/>
    <dgm:cxn modelId="{ECF609B8-0511-4470-BF51-75D722FF782B}" type="presOf" srcId="{29818312-9994-40DA-AF2C-0E10C9724F6D}" destId="{6324BEEA-2EC2-48DE-A25F-801CBB0981DC}" srcOrd="1" destOrd="0" presId="urn:microsoft.com/office/officeart/2005/8/layout/list1"/>
    <dgm:cxn modelId="{2774A9DF-BB93-417A-952D-232E497C20B8}" type="presOf" srcId="{24D12DDD-FC1D-4C75-B3AD-1A1BF0F163ED}" destId="{36AA6D8A-5FE4-40C3-8DC8-0D897E1060E8}" srcOrd="0" destOrd="0" presId="urn:microsoft.com/office/officeart/2005/8/layout/list1"/>
    <dgm:cxn modelId="{05CAE016-803C-44B0-8636-9D4C560D5F82}" type="presOf" srcId="{1758179D-B733-41B6-B777-2120D99B22DD}" destId="{A809E8BA-D97E-4FA3-B90F-7C859438E2C2}" srcOrd="0" destOrd="0" presId="urn:microsoft.com/office/officeart/2005/8/layout/list1"/>
    <dgm:cxn modelId="{6955E913-F183-4EC3-BC75-40745040EC2A}" srcId="{24D12DDD-FC1D-4C75-B3AD-1A1BF0F163ED}" destId="{2DB8CB37-BFE7-420B-AF27-0B4C1509EE11}" srcOrd="0" destOrd="0" parTransId="{1BAECCAD-762C-457C-8B95-6DC996E7F931}" sibTransId="{7D66FA7F-DA17-4BC9-ADE6-14911889419E}"/>
    <dgm:cxn modelId="{6F1F10F1-9A0F-45FB-BEDD-A0B1E0D44991}" type="presParOf" srcId="{36AA6D8A-5FE4-40C3-8DC8-0D897E1060E8}" destId="{52C848CC-6C8A-43C0-BACF-A6C9292ABC31}" srcOrd="0" destOrd="0" presId="urn:microsoft.com/office/officeart/2005/8/layout/list1"/>
    <dgm:cxn modelId="{25374F72-4A80-4731-9509-060158E7B9C7}" type="presParOf" srcId="{52C848CC-6C8A-43C0-BACF-A6C9292ABC31}" destId="{68BB2CEF-4CB6-45E8-86B4-18C169791196}" srcOrd="0" destOrd="0" presId="urn:microsoft.com/office/officeart/2005/8/layout/list1"/>
    <dgm:cxn modelId="{B80DAE76-B3CA-433D-A284-3AC060BC3F1C}" type="presParOf" srcId="{52C848CC-6C8A-43C0-BACF-A6C9292ABC31}" destId="{A3F5E191-706A-47C0-BC46-2491ECD705C5}" srcOrd="1" destOrd="0" presId="urn:microsoft.com/office/officeart/2005/8/layout/list1"/>
    <dgm:cxn modelId="{50893844-D830-4E8F-8CF3-1538CD371660}" type="presParOf" srcId="{36AA6D8A-5FE4-40C3-8DC8-0D897E1060E8}" destId="{108A0FF9-EF27-4ED4-9F1B-2E66AF892F24}" srcOrd="1" destOrd="0" presId="urn:microsoft.com/office/officeart/2005/8/layout/list1"/>
    <dgm:cxn modelId="{B79BA192-F1D7-4910-AF2B-60240E284084}" type="presParOf" srcId="{36AA6D8A-5FE4-40C3-8DC8-0D897E1060E8}" destId="{B7AD23D1-DDC0-4369-BC99-CF662885FB5E}" srcOrd="2" destOrd="0" presId="urn:microsoft.com/office/officeart/2005/8/layout/list1"/>
    <dgm:cxn modelId="{633FC3CF-E53C-4A32-935F-6D3FC3386AE0}" type="presParOf" srcId="{36AA6D8A-5FE4-40C3-8DC8-0D897E1060E8}" destId="{49A1D254-E8CF-4334-90B6-8DDB6AE8E16B}" srcOrd="3" destOrd="0" presId="urn:microsoft.com/office/officeart/2005/8/layout/list1"/>
    <dgm:cxn modelId="{10895F66-4AA1-421D-A927-C6412E87E03F}" type="presParOf" srcId="{36AA6D8A-5FE4-40C3-8DC8-0D897E1060E8}" destId="{4CE46808-F2E8-40A9-AEFC-435C06088915}" srcOrd="4" destOrd="0" presId="urn:microsoft.com/office/officeart/2005/8/layout/list1"/>
    <dgm:cxn modelId="{F9F90691-ED81-4457-9483-BC262282BD4A}" type="presParOf" srcId="{4CE46808-F2E8-40A9-AEFC-435C06088915}" destId="{F37C9F2D-550D-408E-B356-053FD9FDAF8D}" srcOrd="0" destOrd="0" presId="urn:microsoft.com/office/officeart/2005/8/layout/list1"/>
    <dgm:cxn modelId="{D741F77B-7476-4786-889C-CC27D7A6706F}" type="presParOf" srcId="{4CE46808-F2E8-40A9-AEFC-435C06088915}" destId="{146128AE-D4CA-41AB-AC7B-4D1F7DF473CA}" srcOrd="1" destOrd="0" presId="urn:microsoft.com/office/officeart/2005/8/layout/list1"/>
    <dgm:cxn modelId="{31DF9E38-5DC4-4A37-8C25-BA73453F0756}" type="presParOf" srcId="{36AA6D8A-5FE4-40C3-8DC8-0D897E1060E8}" destId="{B20AB1EE-9E96-4C29-BC8A-2E555BE145AB}" srcOrd="5" destOrd="0" presId="urn:microsoft.com/office/officeart/2005/8/layout/list1"/>
    <dgm:cxn modelId="{B1FE1A84-9331-4EA9-B58A-F3EE17DB888E}" type="presParOf" srcId="{36AA6D8A-5FE4-40C3-8DC8-0D897E1060E8}" destId="{3BC6227C-D9DD-4B48-BE17-9D6268FCA80A}" srcOrd="6" destOrd="0" presId="urn:microsoft.com/office/officeart/2005/8/layout/list1"/>
    <dgm:cxn modelId="{797934D5-2039-4396-8F33-84A9C0B611DB}" type="presParOf" srcId="{36AA6D8A-5FE4-40C3-8DC8-0D897E1060E8}" destId="{549BB3D6-CC47-4DFD-B40D-DACA37CED5AE}" srcOrd="7" destOrd="0" presId="urn:microsoft.com/office/officeart/2005/8/layout/list1"/>
    <dgm:cxn modelId="{4A37A911-45DE-4B2F-BAC4-E472F7D4AC36}" type="presParOf" srcId="{36AA6D8A-5FE4-40C3-8DC8-0D897E1060E8}" destId="{1D467B5D-1047-404D-A7C4-9DEE471AB37F}" srcOrd="8" destOrd="0" presId="urn:microsoft.com/office/officeart/2005/8/layout/list1"/>
    <dgm:cxn modelId="{9114B689-9D21-4BE6-8DEC-15A2B5F086A4}" type="presParOf" srcId="{1D467B5D-1047-404D-A7C4-9DEE471AB37F}" destId="{A809E8BA-D97E-4FA3-B90F-7C859438E2C2}" srcOrd="0" destOrd="0" presId="urn:microsoft.com/office/officeart/2005/8/layout/list1"/>
    <dgm:cxn modelId="{0D9A22DD-BB03-4274-8F28-641F72DF9269}" type="presParOf" srcId="{1D467B5D-1047-404D-A7C4-9DEE471AB37F}" destId="{534CEAAA-C09B-48F9-BED7-92E15DCB6B93}" srcOrd="1" destOrd="0" presId="urn:microsoft.com/office/officeart/2005/8/layout/list1"/>
    <dgm:cxn modelId="{A9142580-7334-459B-9D59-B94BF8999ADF}" type="presParOf" srcId="{36AA6D8A-5FE4-40C3-8DC8-0D897E1060E8}" destId="{31CDB8DD-B71B-4457-9914-DB3E99E77D37}" srcOrd="9" destOrd="0" presId="urn:microsoft.com/office/officeart/2005/8/layout/list1"/>
    <dgm:cxn modelId="{3D3922E9-7DCA-482C-9428-D0E810C4741D}" type="presParOf" srcId="{36AA6D8A-5FE4-40C3-8DC8-0D897E1060E8}" destId="{6A3D84BB-4183-40AE-989E-99C90D10BD29}" srcOrd="10" destOrd="0" presId="urn:microsoft.com/office/officeart/2005/8/layout/list1"/>
    <dgm:cxn modelId="{882DA550-CDFD-4A97-88BD-242A17764B87}" type="presParOf" srcId="{36AA6D8A-5FE4-40C3-8DC8-0D897E1060E8}" destId="{62AC8A69-7ECE-45E7-A81A-B27EA0B04650}" srcOrd="11" destOrd="0" presId="urn:microsoft.com/office/officeart/2005/8/layout/list1"/>
    <dgm:cxn modelId="{95B67567-FAE0-402E-97BE-3FD375B1104F}" type="presParOf" srcId="{36AA6D8A-5FE4-40C3-8DC8-0D897E1060E8}" destId="{ED8B034D-51A2-4AB2-9B90-B789943D7218}" srcOrd="12" destOrd="0" presId="urn:microsoft.com/office/officeart/2005/8/layout/list1"/>
    <dgm:cxn modelId="{1556606E-C412-4E3B-8137-9BADDE84FE7B}" type="presParOf" srcId="{ED8B034D-51A2-4AB2-9B90-B789943D7218}" destId="{6F9CEA30-AAF3-496D-B93C-4E2448521294}" srcOrd="0" destOrd="0" presId="urn:microsoft.com/office/officeart/2005/8/layout/list1"/>
    <dgm:cxn modelId="{3F884F0E-A4FE-42A4-82FC-717DF4505742}" type="presParOf" srcId="{ED8B034D-51A2-4AB2-9B90-B789943D7218}" destId="{6324BEEA-2EC2-48DE-A25F-801CBB0981DC}" srcOrd="1" destOrd="0" presId="urn:microsoft.com/office/officeart/2005/8/layout/list1"/>
    <dgm:cxn modelId="{D7AC4A31-A58D-490F-B6ED-9232CBE28A78}" type="presParOf" srcId="{36AA6D8A-5FE4-40C3-8DC8-0D897E1060E8}" destId="{AD63D056-BDDA-4ED5-96A8-8DCEB9758F3F}" srcOrd="13" destOrd="0" presId="urn:microsoft.com/office/officeart/2005/8/layout/list1"/>
    <dgm:cxn modelId="{91BAF3EF-D0C1-4F8E-80A6-E8468D3A0690}" type="presParOf" srcId="{36AA6D8A-5FE4-40C3-8DC8-0D897E1060E8}" destId="{7B0D5B0D-F7AF-4950-A881-83EECA8AFC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84E53B-59E8-4DD4-9A99-72432199FD2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ADE6EC7-F277-4897-ABFE-535C15274939}">
      <dgm:prSet phldrT="[Text]"/>
      <dgm:spPr/>
      <dgm:t>
        <a:bodyPr/>
        <a:lstStyle/>
        <a:p>
          <a:r>
            <a:rPr lang="en-US" dirty="0"/>
            <a:t>Summer</a:t>
          </a:r>
        </a:p>
      </dgm:t>
    </dgm:pt>
    <dgm:pt modelId="{D4755E8C-75B2-4FC1-9F9F-D83915E458D0}" type="parTrans" cxnId="{B563A71B-FF47-4C8F-9D85-23D47F7B5A65}">
      <dgm:prSet/>
      <dgm:spPr/>
      <dgm:t>
        <a:bodyPr/>
        <a:lstStyle/>
        <a:p>
          <a:endParaRPr lang="en-US"/>
        </a:p>
      </dgm:t>
    </dgm:pt>
    <dgm:pt modelId="{E580D416-637A-40EB-9DC4-BDA2EB92C498}" type="sibTrans" cxnId="{B563A71B-FF47-4C8F-9D85-23D47F7B5A65}">
      <dgm:prSet/>
      <dgm:spPr/>
      <dgm:t>
        <a:bodyPr/>
        <a:lstStyle/>
        <a:p>
          <a:endParaRPr lang="en-US"/>
        </a:p>
      </dgm:t>
    </dgm:pt>
    <dgm:pt modelId="{027163E2-39F0-4F34-A13A-83A010E60F09}">
      <dgm:prSet phldrT="[Text]"/>
      <dgm:spPr/>
      <dgm:t>
        <a:bodyPr/>
        <a:lstStyle/>
        <a:p>
          <a:r>
            <a:rPr lang="en-US" dirty="0"/>
            <a:t>October</a:t>
          </a:r>
        </a:p>
      </dgm:t>
    </dgm:pt>
    <dgm:pt modelId="{3C3FD31D-4F35-4CBF-B7EA-1D03EB581DEA}" type="parTrans" cxnId="{6AF86A14-4DB7-4EF8-99C3-6572A068EB84}">
      <dgm:prSet/>
      <dgm:spPr/>
      <dgm:t>
        <a:bodyPr/>
        <a:lstStyle/>
        <a:p>
          <a:endParaRPr lang="en-US"/>
        </a:p>
      </dgm:t>
    </dgm:pt>
    <dgm:pt modelId="{111BDA2B-09DB-4B90-BAC7-352C0F4692AA}" type="sibTrans" cxnId="{6AF86A14-4DB7-4EF8-99C3-6572A068EB84}">
      <dgm:prSet/>
      <dgm:spPr/>
      <dgm:t>
        <a:bodyPr/>
        <a:lstStyle/>
        <a:p>
          <a:endParaRPr lang="en-US"/>
        </a:p>
      </dgm:t>
    </dgm:pt>
    <dgm:pt modelId="{8ABD2599-3908-4419-9F22-058D181F57F0}">
      <dgm:prSet phldrT="[Text]"/>
      <dgm:spPr/>
      <dgm:t>
        <a:bodyPr/>
        <a:lstStyle/>
        <a:p>
          <a:r>
            <a:rPr lang="en-US" dirty="0"/>
            <a:t>December</a:t>
          </a:r>
        </a:p>
      </dgm:t>
    </dgm:pt>
    <dgm:pt modelId="{4B67130F-2F3B-4B71-B00F-FB3E45B316F9}" type="parTrans" cxnId="{9283DB68-591C-4F25-8703-4213F39738E0}">
      <dgm:prSet/>
      <dgm:spPr/>
      <dgm:t>
        <a:bodyPr/>
        <a:lstStyle/>
        <a:p>
          <a:endParaRPr lang="en-US"/>
        </a:p>
      </dgm:t>
    </dgm:pt>
    <dgm:pt modelId="{1CD03EDB-5696-4660-A067-2123BF9DB995}" type="sibTrans" cxnId="{9283DB68-591C-4F25-8703-4213F39738E0}">
      <dgm:prSet/>
      <dgm:spPr/>
      <dgm:t>
        <a:bodyPr/>
        <a:lstStyle/>
        <a:p>
          <a:endParaRPr lang="en-US"/>
        </a:p>
      </dgm:t>
    </dgm:pt>
    <dgm:pt modelId="{88D3DA89-7E3D-43F4-9278-341D20EA581B}">
      <dgm:prSet/>
      <dgm:spPr/>
      <dgm:t>
        <a:bodyPr/>
        <a:lstStyle/>
        <a:p>
          <a:r>
            <a:rPr lang="en-US" dirty="0"/>
            <a:t>January</a:t>
          </a:r>
        </a:p>
      </dgm:t>
    </dgm:pt>
    <dgm:pt modelId="{6BD5F897-AA34-434C-80B9-27E77FCB1757}" type="parTrans" cxnId="{6726AA8B-90B6-4B0B-A5F8-7B1D38C63C53}">
      <dgm:prSet/>
      <dgm:spPr/>
      <dgm:t>
        <a:bodyPr/>
        <a:lstStyle/>
        <a:p>
          <a:endParaRPr lang="en-US"/>
        </a:p>
      </dgm:t>
    </dgm:pt>
    <dgm:pt modelId="{00197DF4-14F4-4D49-A18C-AAB1393295EA}" type="sibTrans" cxnId="{6726AA8B-90B6-4B0B-A5F8-7B1D38C63C53}">
      <dgm:prSet/>
      <dgm:spPr/>
      <dgm:t>
        <a:bodyPr/>
        <a:lstStyle/>
        <a:p>
          <a:endParaRPr lang="en-US"/>
        </a:p>
      </dgm:t>
    </dgm:pt>
    <dgm:pt modelId="{5A7B9A0D-A87D-4E9D-8472-241C49D15071}">
      <dgm:prSet/>
      <dgm:spPr/>
      <dgm:t>
        <a:bodyPr/>
        <a:lstStyle/>
        <a:p>
          <a:r>
            <a:rPr lang="en-US" dirty="0"/>
            <a:t>February</a:t>
          </a:r>
        </a:p>
      </dgm:t>
    </dgm:pt>
    <dgm:pt modelId="{3BA6BFC0-73B3-46C6-AFA3-1661744160BE}" type="parTrans" cxnId="{CA71490A-87C1-4C51-8967-9E992D709B95}">
      <dgm:prSet/>
      <dgm:spPr/>
      <dgm:t>
        <a:bodyPr/>
        <a:lstStyle/>
        <a:p>
          <a:endParaRPr lang="en-US"/>
        </a:p>
      </dgm:t>
    </dgm:pt>
    <dgm:pt modelId="{4F5FF1E8-BAB8-4C8B-A316-08F925BCF1B0}" type="sibTrans" cxnId="{CA71490A-87C1-4C51-8967-9E992D709B95}">
      <dgm:prSet/>
      <dgm:spPr/>
      <dgm:t>
        <a:bodyPr/>
        <a:lstStyle/>
        <a:p>
          <a:endParaRPr lang="en-US"/>
        </a:p>
      </dgm:t>
    </dgm:pt>
    <dgm:pt modelId="{5EFE2927-B316-4568-B7CA-3A9F9A3E3692}" type="pres">
      <dgm:prSet presAssocID="{F484E53B-59E8-4DD4-9A99-72432199FD28}" presName="Name0" presStyleCnt="0">
        <dgm:presLayoutVars>
          <dgm:dir/>
          <dgm:animLvl val="lvl"/>
          <dgm:resizeHandles val="exact"/>
        </dgm:presLayoutVars>
      </dgm:prSet>
      <dgm:spPr/>
    </dgm:pt>
    <dgm:pt modelId="{812BDF9C-F117-4F89-975C-56F54DAE5B8F}" type="pres">
      <dgm:prSet presAssocID="{1ADE6EC7-F277-4897-ABFE-535C1527493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24057-AFA9-4E4F-BEEE-40878F1F7CCA}" type="pres">
      <dgm:prSet presAssocID="{E580D416-637A-40EB-9DC4-BDA2EB92C498}" presName="parTxOnlySpace" presStyleCnt="0"/>
      <dgm:spPr/>
    </dgm:pt>
    <dgm:pt modelId="{78A6BE5B-059F-436A-8047-19A6186534C8}" type="pres">
      <dgm:prSet presAssocID="{027163E2-39F0-4F34-A13A-83A010E60F0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7AC2D-FE6E-4C2D-A3B1-1ACDDD8986E6}" type="pres">
      <dgm:prSet presAssocID="{111BDA2B-09DB-4B90-BAC7-352C0F4692AA}" presName="parTxOnlySpace" presStyleCnt="0"/>
      <dgm:spPr/>
    </dgm:pt>
    <dgm:pt modelId="{8312CA0A-86AF-478F-B4BB-6AFAFF2583B8}" type="pres">
      <dgm:prSet presAssocID="{8ABD2599-3908-4419-9F22-058D181F57F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75171-1E1C-4D7F-BC9E-51ABE8A2B46B}" type="pres">
      <dgm:prSet presAssocID="{1CD03EDB-5696-4660-A067-2123BF9DB995}" presName="parTxOnlySpace" presStyleCnt="0"/>
      <dgm:spPr/>
    </dgm:pt>
    <dgm:pt modelId="{1ECCB3AF-C9FB-494D-AEE7-A0B6ACA3EBC6}" type="pres">
      <dgm:prSet presAssocID="{88D3DA89-7E3D-43F4-9278-341D20EA581B}" presName="parTxOnly" presStyleLbl="node1" presStyleIdx="3" presStyleCnt="5" custLinFactNeighborX="-7470" custLinFactNeighborY="2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9DE6C-C27B-4925-B2EC-3CB7963E67FF}" type="pres">
      <dgm:prSet presAssocID="{00197DF4-14F4-4D49-A18C-AAB1393295EA}" presName="parTxOnlySpace" presStyleCnt="0"/>
      <dgm:spPr/>
    </dgm:pt>
    <dgm:pt modelId="{3EF40EC7-AA5E-4705-871B-7A62EA2D862C}" type="pres">
      <dgm:prSet presAssocID="{5A7B9A0D-A87D-4E9D-8472-241C49D1507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981A2-B0D6-449F-B88C-5D8F1D25FA4E}" type="presOf" srcId="{027163E2-39F0-4F34-A13A-83A010E60F09}" destId="{78A6BE5B-059F-436A-8047-19A6186534C8}" srcOrd="0" destOrd="0" presId="urn:microsoft.com/office/officeart/2005/8/layout/chevron1"/>
    <dgm:cxn modelId="{9283DB68-591C-4F25-8703-4213F39738E0}" srcId="{F484E53B-59E8-4DD4-9A99-72432199FD28}" destId="{8ABD2599-3908-4419-9F22-058D181F57F0}" srcOrd="2" destOrd="0" parTransId="{4B67130F-2F3B-4B71-B00F-FB3E45B316F9}" sibTransId="{1CD03EDB-5696-4660-A067-2123BF9DB995}"/>
    <dgm:cxn modelId="{B563A71B-FF47-4C8F-9D85-23D47F7B5A65}" srcId="{F484E53B-59E8-4DD4-9A99-72432199FD28}" destId="{1ADE6EC7-F277-4897-ABFE-535C15274939}" srcOrd="0" destOrd="0" parTransId="{D4755E8C-75B2-4FC1-9F9F-D83915E458D0}" sibTransId="{E580D416-637A-40EB-9DC4-BDA2EB92C498}"/>
    <dgm:cxn modelId="{A74F1382-6949-4578-A6CA-27B99BB4BE55}" type="presOf" srcId="{F484E53B-59E8-4DD4-9A99-72432199FD28}" destId="{5EFE2927-B316-4568-B7CA-3A9F9A3E3692}" srcOrd="0" destOrd="0" presId="urn:microsoft.com/office/officeart/2005/8/layout/chevron1"/>
    <dgm:cxn modelId="{91AE2FEA-2AAE-4C12-87AD-8E72DEBE8E11}" type="presOf" srcId="{8ABD2599-3908-4419-9F22-058D181F57F0}" destId="{8312CA0A-86AF-478F-B4BB-6AFAFF2583B8}" srcOrd="0" destOrd="0" presId="urn:microsoft.com/office/officeart/2005/8/layout/chevron1"/>
    <dgm:cxn modelId="{73706864-83C8-4D85-AEE9-67EB6E1E24D1}" type="presOf" srcId="{88D3DA89-7E3D-43F4-9278-341D20EA581B}" destId="{1ECCB3AF-C9FB-494D-AEE7-A0B6ACA3EBC6}" srcOrd="0" destOrd="0" presId="urn:microsoft.com/office/officeart/2005/8/layout/chevron1"/>
    <dgm:cxn modelId="{8E70FA33-3093-4972-B6A1-87C734D61CF8}" type="presOf" srcId="{5A7B9A0D-A87D-4E9D-8472-241C49D15071}" destId="{3EF40EC7-AA5E-4705-871B-7A62EA2D862C}" srcOrd="0" destOrd="0" presId="urn:microsoft.com/office/officeart/2005/8/layout/chevron1"/>
    <dgm:cxn modelId="{536F1AFD-F6FA-47B3-9FEB-57600023D82D}" type="presOf" srcId="{1ADE6EC7-F277-4897-ABFE-535C15274939}" destId="{812BDF9C-F117-4F89-975C-56F54DAE5B8F}" srcOrd="0" destOrd="0" presId="urn:microsoft.com/office/officeart/2005/8/layout/chevron1"/>
    <dgm:cxn modelId="{6726AA8B-90B6-4B0B-A5F8-7B1D38C63C53}" srcId="{F484E53B-59E8-4DD4-9A99-72432199FD28}" destId="{88D3DA89-7E3D-43F4-9278-341D20EA581B}" srcOrd="3" destOrd="0" parTransId="{6BD5F897-AA34-434C-80B9-27E77FCB1757}" sibTransId="{00197DF4-14F4-4D49-A18C-AAB1393295EA}"/>
    <dgm:cxn modelId="{CA71490A-87C1-4C51-8967-9E992D709B95}" srcId="{F484E53B-59E8-4DD4-9A99-72432199FD28}" destId="{5A7B9A0D-A87D-4E9D-8472-241C49D15071}" srcOrd="4" destOrd="0" parTransId="{3BA6BFC0-73B3-46C6-AFA3-1661744160BE}" sibTransId="{4F5FF1E8-BAB8-4C8B-A316-08F925BCF1B0}"/>
    <dgm:cxn modelId="{6AF86A14-4DB7-4EF8-99C3-6572A068EB84}" srcId="{F484E53B-59E8-4DD4-9A99-72432199FD28}" destId="{027163E2-39F0-4F34-A13A-83A010E60F09}" srcOrd="1" destOrd="0" parTransId="{3C3FD31D-4F35-4CBF-B7EA-1D03EB581DEA}" sibTransId="{111BDA2B-09DB-4B90-BAC7-352C0F4692AA}"/>
    <dgm:cxn modelId="{C763F3E6-1534-42E5-9E5E-957D7B58AB51}" type="presParOf" srcId="{5EFE2927-B316-4568-B7CA-3A9F9A3E3692}" destId="{812BDF9C-F117-4F89-975C-56F54DAE5B8F}" srcOrd="0" destOrd="0" presId="urn:microsoft.com/office/officeart/2005/8/layout/chevron1"/>
    <dgm:cxn modelId="{0D21A0D5-9721-4317-A298-14282904993E}" type="presParOf" srcId="{5EFE2927-B316-4568-B7CA-3A9F9A3E3692}" destId="{DCC24057-AFA9-4E4F-BEEE-40878F1F7CCA}" srcOrd="1" destOrd="0" presId="urn:microsoft.com/office/officeart/2005/8/layout/chevron1"/>
    <dgm:cxn modelId="{FA63AD1D-7A3C-42D8-95A0-900CC346745C}" type="presParOf" srcId="{5EFE2927-B316-4568-B7CA-3A9F9A3E3692}" destId="{78A6BE5B-059F-436A-8047-19A6186534C8}" srcOrd="2" destOrd="0" presId="urn:microsoft.com/office/officeart/2005/8/layout/chevron1"/>
    <dgm:cxn modelId="{CD4E5905-ECB9-4CBD-BE27-CC87ADCE749B}" type="presParOf" srcId="{5EFE2927-B316-4568-B7CA-3A9F9A3E3692}" destId="{4047AC2D-FE6E-4C2D-A3B1-1ACDDD8986E6}" srcOrd="3" destOrd="0" presId="urn:microsoft.com/office/officeart/2005/8/layout/chevron1"/>
    <dgm:cxn modelId="{8B1ECAFD-8F9D-41C2-8A0B-B148BCF16644}" type="presParOf" srcId="{5EFE2927-B316-4568-B7CA-3A9F9A3E3692}" destId="{8312CA0A-86AF-478F-B4BB-6AFAFF2583B8}" srcOrd="4" destOrd="0" presId="urn:microsoft.com/office/officeart/2005/8/layout/chevron1"/>
    <dgm:cxn modelId="{12901D4D-BBCC-4698-AE78-FC9AD8C64E57}" type="presParOf" srcId="{5EFE2927-B316-4568-B7CA-3A9F9A3E3692}" destId="{FBF75171-1E1C-4D7F-BC9E-51ABE8A2B46B}" srcOrd="5" destOrd="0" presId="urn:microsoft.com/office/officeart/2005/8/layout/chevron1"/>
    <dgm:cxn modelId="{F76AAB0E-4000-46B4-AEA1-6A8F158723FE}" type="presParOf" srcId="{5EFE2927-B316-4568-B7CA-3A9F9A3E3692}" destId="{1ECCB3AF-C9FB-494D-AEE7-A0B6ACA3EBC6}" srcOrd="6" destOrd="0" presId="urn:microsoft.com/office/officeart/2005/8/layout/chevron1"/>
    <dgm:cxn modelId="{8646E010-48EA-4E49-83A3-302A987FD147}" type="presParOf" srcId="{5EFE2927-B316-4568-B7CA-3A9F9A3E3692}" destId="{2369DE6C-C27B-4925-B2EC-3CB7963E67FF}" srcOrd="7" destOrd="0" presId="urn:microsoft.com/office/officeart/2005/8/layout/chevron1"/>
    <dgm:cxn modelId="{7A44E9B4-DA7D-4547-9FF0-C61C7E9B04EF}" type="presParOf" srcId="{5EFE2927-B316-4568-B7CA-3A9F9A3E3692}" destId="{3EF40EC7-AA5E-4705-871B-7A62EA2D862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84E53B-59E8-4DD4-9A99-72432199FD2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ADE6EC7-F277-4897-ABFE-535C1527493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Discussions</a:t>
          </a:r>
        </a:p>
      </dgm:t>
    </dgm:pt>
    <dgm:pt modelId="{D4755E8C-75B2-4FC1-9F9F-D83915E458D0}" type="parTrans" cxnId="{B563A71B-FF47-4C8F-9D85-23D47F7B5A65}">
      <dgm:prSet/>
      <dgm:spPr/>
      <dgm:t>
        <a:bodyPr/>
        <a:lstStyle/>
        <a:p>
          <a:endParaRPr lang="en-US"/>
        </a:p>
      </dgm:t>
    </dgm:pt>
    <dgm:pt modelId="{E580D416-637A-40EB-9DC4-BDA2EB92C498}" type="sibTrans" cxnId="{B563A71B-FF47-4C8F-9D85-23D47F7B5A65}">
      <dgm:prSet/>
      <dgm:spPr/>
      <dgm:t>
        <a:bodyPr/>
        <a:lstStyle/>
        <a:p>
          <a:endParaRPr lang="en-US"/>
        </a:p>
      </dgm:t>
    </dgm:pt>
    <dgm:pt modelId="{027163E2-39F0-4F34-A13A-83A010E60F09}">
      <dgm:prSet phldrT="[Text]"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Calibri"/>
            </a:rPr>
            <a:t>6 Marshals</a:t>
          </a:r>
          <a:r>
            <a:rPr lang="en-US" dirty="0">
              <a:solidFill>
                <a:srgbClr val="000000"/>
              </a:solidFill>
            </a:rPr>
            <a:t> started, initially for 3 weeks</a:t>
          </a:r>
        </a:p>
      </dgm:t>
    </dgm:pt>
    <dgm:pt modelId="{3C3FD31D-4F35-4CBF-B7EA-1D03EB581DEA}" type="parTrans" cxnId="{6AF86A14-4DB7-4EF8-99C3-6572A068EB84}">
      <dgm:prSet/>
      <dgm:spPr/>
      <dgm:t>
        <a:bodyPr/>
        <a:lstStyle/>
        <a:p>
          <a:endParaRPr lang="en-US"/>
        </a:p>
      </dgm:t>
    </dgm:pt>
    <dgm:pt modelId="{111BDA2B-09DB-4B90-BAC7-352C0F4692AA}" type="sibTrans" cxnId="{6AF86A14-4DB7-4EF8-99C3-6572A068EB84}">
      <dgm:prSet/>
      <dgm:spPr/>
      <dgm:t>
        <a:bodyPr/>
        <a:lstStyle/>
        <a:p>
          <a:endParaRPr lang="en-US"/>
        </a:p>
      </dgm:t>
    </dgm:pt>
    <dgm:pt modelId="{8ABD2599-3908-4419-9F22-058D181F57F0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Not used over vacation</a:t>
          </a:r>
        </a:p>
      </dgm:t>
    </dgm:pt>
    <dgm:pt modelId="{4B67130F-2F3B-4B71-B00F-FB3E45B316F9}" type="parTrans" cxnId="{9283DB68-591C-4F25-8703-4213F39738E0}">
      <dgm:prSet/>
      <dgm:spPr/>
      <dgm:t>
        <a:bodyPr/>
        <a:lstStyle/>
        <a:p>
          <a:endParaRPr lang="en-US"/>
        </a:p>
      </dgm:t>
    </dgm:pt>
    <dgm:pt modelId="{1CD03EDB-5696-4660-A067-2123BF9DB995}" type="sibTrans" cxnId="{9283DB68-591C-4F25-8703-4213F39738E0}">
      <dgm:prSet/>
      <dgm:spPr/>
      <dgm:t>
        <a:bodyPr/>
        <a:lstStyle/>
        <a:p>
          <a:endParaRPr lang="en-US"/>
        </a:p>
      </dgm:t>
    </dgm:pt>
    <dgm:pt modelId="{88D3DA89-7E3D-43F4-9278-341D20EA581B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Increased Marshals in study spaces</a:t>
          </a:r>
        </a:p>
      </dgm:t>
    </dgm:pt>
    <dgm:pt modelId="{6BD5F897-AA34-434C-80B9-27E77FCB1757}" type="parTrans" cxnId="{6726AA8B-90B6-4B0B-A5F8-7B1D38C63C53}">
      <dgm:prSet/>
      <dgm:spPr/>
      <dgm:t>
        <a:bodyPr/>
        <a:lstStyle/>
        <a:p>
          <a:endParaRPr lang="en-US"/>
        </a:p>
      </dgm:t>
    </dgm:pt>
    <dgm:pt modelId="{00197DF4-14F4-4D49-A18C-AAB1393295EA}" type="sibTrans" cxnId="{6726AA8B-90B6-4B0B-A5F8-7B1D38C63C53}">
      <dgm:prSet/>
      <dgm:spPr/>
      <dgm:t>
        <a:bodyPr/>
        <a:lstStyle/>
        <a:p>
          <a:endParaRPr lang="en-US"/>
        </a:p>
      </dgm:t>
    </dgm:pt>
    <dgm:pt modelId="{3365FF69-1D65-4BDA-912F-FDA2ECFBE86A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Confirmed until end of academic year</a:t>
          </a:r>
        </a:p>
      </dgm:t>
    </dgm:pt>
    <dgm:pt modelId="{9E4188D2-34EF-4169-845B-859A361AEEAA}" type="parTrans" cxnId="{DD41A0F3-A57A-48EF-9E33-DE6F7B69AE1E}">
      <dgm:prSet/>
      <dgm:spPr/>
      <dgm:t>
        <a:bodyPr/>
        <a:lstStyle/>
        <a:p>
          <a:endParaRPr lang="en-US"/>
        </a:p>
      </dgm:t>
    </dgm:pt>
    <dgm:pt modelId="{3A40C240-6BC5-4346-86EA-0E0E98CBED07}" type="sibTrans" cxnId="{DD41A0F3-A57A-48EF-9E33-DE6F7B69AE1E}">
      <dgm:prSet/>
      <dgm:spPr/>
      <dgm:t>
        <a:bodyPr/>
        <a:lstStyle/>
        <a:p>
          <a:endParaRPr lang="en-US"/>
        </a:p>
      </dgm:t>
    </dgm:pt>
    <dgm:pt modelId="{5EFE2927-B316-4568-B7CA-3A9F9A3E3692}" type="pres">
      <dgm:prSet presAssocID="{F484E53B-59E8-4DD4-9A99-72432199FD28}" presName="Name0" presStyleCnt="0">
        <dgm:presLayoutVars>
          <dgm:dir/>
          <dgm:animLvl val="lvl"/>
          <dgm:resizeHandles val="exact"/>
        </dgm:presLayoutVars>
      </dgm:prSet>
      <dgm:spPr/>
    </dgm:pt>
    <dgm:pt modelId="{812BDF9C-F117-4F89-975C-56F54DAE5B8F}" type="pres">
      <dgm:prSet presAssocID="{1ADE6EC7-F277-4897-ABFE-535C1527493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24057-AFA9-4E4F-BEEE-40878F1F7CCA}" type="pres">
      <dgm:prSet presAssocID="{E580D416-637A-40EB-9DC4-BDA2EB92C498}" presName="parTxOnlySpace" presStyleCnt="0"/>
      <dgm:spPr/>
    </dgm:pt>
    <dgm:pt modelId="{78A6BE5B-059F-436A-8047-19A6186534C8}" type="pres">
      <dgm:prSet presAssocID="{027163E2-39F0-4F34-A13A-83A010E60F09}" presName="parTxOnly" presStyleLbl="node1" presStyleIdx="1" presStyleCnt="5" custLinFactNeighborX="22410" custLinFactNeighborY="1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7AC2D-FE6E-4C2D-A3B1-1ACDDD8986E6}" type="pres">
      <dgm:prSet presAssocID="{111BDA2B-09DB-4B90-BAC7-352C0F4692AA}" presName="parTxOnlySpace" presStyleCnt="0"/>
      <dgm:spPr/>
    </dgm:pt>
    <dgm:pt modelId="{8312CA0A-86AF-478F-B4BB-6AFAFF2583B8}" type="pres">
      <dgm:prSet presAssocID="{8ABD2599-3908-4419-9F22-058D181F57F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75171-1E1C-4D7F-BC9E-51ABE8A2B46B}" type="pres">
      <dgm:prSet presAssocID="{1CD03EDB-5696-4660-A067-2123BF9DB995}" presName="parTxOnlySpace" presStyleCnt="0"/>
      <dgm:spPr/>
    </dgm:pt>
    <dgm:pt modelId="{1ECCB3AF-C9FB-494D-AEE7-A0B6ACA3EBC6}" type="pres">
      <dgm:prSet presAssocID="{88D3DA89-7E3D-43F4-9278-341D20EA581B}" presName="parTxOnly" presStyleLbl="node1" presStyleIdx="3" presStyleCnt="5" custLinFactNeighborX="-7470" custLinFactNeighborY="2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EBA9D-6DD9-42F6-A723-3F842C983255}" type="pres">
      <dgm:prSet presAssocID="{00197DF4-14F4-4D49-A18C-AAB1393295EA}" presName="parTxOnlySpace" presStyleCnt="0"/>
      <dgm:spPr/>
    </dgm:pt>
    <dgm:pt modelId="{A264C357-B98F-4F9C-AD4D-7C360B1D3F30}" type="pres">
      <dgm:prSet presAssocID="{3365FF69-1D65-4BDA-912F-FDA2ECFBE86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1A0F3-A57A-48EF-9E33-DE6F7B69AE1E}" srcId="{F484E53B-59E8-4DD4-9A99-72432199FD28}" destId="{3365FF69-1D65-4BDA-912F-FDA2ECFBE86A}" srcOrd="4" destOrd="0" parTransId="{9E4188D2-34EF-4169-845B-859A361AEEAA}" sibTransId="{3A40C240-6BC5-4346-86EA-0E0E98CBED07}"/>
    <dgm:cxn modelId="{553981A2-B0D6-449F-B88C-5D8F1D25FA4E}" type="presOf" srcId="{027163E2-39F0-4F34-A13A-83A010E60F09}" destId="{78A6BE5B-059F-436A-8047-19A6186534C8}" srcOrd="0" destOrd="0" presId="urn:microsoft.com/office/officeart/2005/8/layout/chevron1"/>
    <dgm:cxn modelId="{9283DB68-591C-4F25-8703-4213F39738E0}" srcId="{F484E53B-59E8-4DD4-9A99-72432199FD28}" destId="{8ABD2599-3908-4419-9F22-058D181F57F0}" srcOrd="2" destOrd="0" parTransId="{4B67130F-2F3B-4B71-B00F-FB3E45B316F9}" sibTransId="{1CD03EDB-5696-4660-A067-2123BF9DB995}"/>
    <dgm:cxn modelId="{B563A71B-FF47-4C8F-9D85-23D47F7B5A65}" srcId="{F484E53B-59E8-4DD4-9A99-72432199FD28}" destId="{1ADE6EC7-F277-4897-ABFE-535C15274939}" srcOrd="0" destOrd="0" parTransId="{D4755E8C-75B2-4FC1-9F9F-D83915E458D0}" sibTransId="{E580D416-637A-40EB-9DC4-BDA2EB92C498}"/>
    <dgm:cxn modelId="{A74F1382-6949-4578-A6CA-27B99BB4BE55}" type="presOf" srcId="{F484E53B-59E8-4DD4-9A99-72432199FD28}" destId="{5EFE2927-B316-4568-B7CA-3A9F9A3E3692}" srcOrd="0" destOrd="0" presId="urn:microsoft.com/office/officeart/2005/8/layout/chevron1"/>
    <dgm:cxn modelId="{91AE2FEA-2AAE-4C12-87AD-8E72DEBE8E11}" type="presOf" srcId="{8ABD2599-3908-4419-9F22-058D181F57F0}" destId="{8312CA0A-86AF-478F-B4BB-6AFAFF2583B8}" srcOrd="0" destOrd="0" presId="urn:microsoft.com/office/officeart/2005/8/layout/chevron1"/>
    <dgm:cxn modelId="{73706864-83C8-4D85-AEE9-67EB6E1E24D1}" type="presOf" srcId="{88D3DA89-7E3D-43F4-9278-341D20EA581B}" destId="{1ECCB3AF-C9FB-494D-AEE7-A0B6ACA3EBC6}" srcOrd="0" destOrd="0" presId="urn:microsoft.com/office/officeart/2005/8/layout/chevron1"/>
    <dgm:cxn modelId="{536F1AFD-F6FA-47B3-9FEB-57600023D82D}" type="presOf" srcId="{1ADE6EC7-F277-4897-ABFE-535C15274939}" destId="{812BDF9C-F117-4F89-975C-56F54DAE5B8F}" srcOrd="0" destOrd="0" presId="urn:microsoft.com/office/officeart/2005/8/layout/chevron1"/>
    <dgm:cxn modelId="{6726AA8B-90B6-4B0B-A5F8-7B1D38C63C53}" srcId="{F484E53B-59E8-4DD4-9A99-72432199FD28}" destId="{88D3DA89-7E3D-43F4-9278-341D20EA581B}" srcOrd="3" destOrd="0" parTransId="{6BD5F897-AA34-434C-80B9-27E77FCB1757}" sibTransId="{00197DF4-14F4-4D49-A18C-AAB1393295EA}"/>
    <dgm:cxn modelId="{6AF86A14-4DB7-4EF8-99C3-6572A068EB84}" srcId="{F484E53B-59E8-4DD4-9A99-72432199FD28}" destId="{027163E2-39F0-4F34-A13A-83A010E60F09}" srcOrd="1" destOrd="0" parTransId="{3C3FD31D-4F35-4CBF-B7EA-1D03EB581DEA}" sibTransId="{111BDA2B-09DB-4B90-BAC7-352C0F4692AA}"/>
    <dgm:cxn modelId="{264FFFEB-D89D-4944-81D1-E87D35F31CB7}" type="presOf" srcId="{3365FF69-1D65-4BDA-912F-FDA2ECFBE86A}" destId="{A264C357-B98F-4F9C-AD4D-7C360B1D3F30}" srcOrd="0" destOrd="0" presId="urn:microsoft.com/office/officeart/2005/8/layout/chevron1"/>
    <dgm:cxn modelId="{C763F3E6-1534-42E5-9E5E-957D7B58AB51}" type="presParOf" srcId="{5EFE2927-B316-4568-B7CA-3A9F9A3E3692}" destId="{812BDF9C-F117-4F89-975C-56F54DAE5B8F}" srcOrd="0" destOrd="0" presId="urn:microsoft.com/office/officeart/2005/8/layout/chevron1"/>
    <dgm:cxn modelId="{0D21A0D5-9721-4317-A298-14282904993E}" type="presParOf" srcId="{5EFE2927-B316-4568-B7CA-3A9F9A3E3692}" destId="{DCC24057-AFA9-4E4F-BEEE-40878F1F7CCA}" srcOrd="1" destOrd="0" presId="urn:microsoft.com/office/officeart/2005/8/layout/chevron1"/>
    <dgm:cxn modelId="{FA63AD1D-7A3C-42D8-95A0-900CC346745C}" type="presParOf" srcId="{5EFE2927-B316-4568-B7CA-3A9F9A3E3692}" destId="{78A6BE5B-059F-436A-8047-19A6186534C8}" srcOrd="2" destOrd="0" presId="urn:microsoft.com/office/officeart/2005/8/layout/chevron1"/>
    <dgm:cxn modelId="{CD4E5905-ECB9-4CBD-BE27-CC87ADCE749B}" type="presParOf" srcId="{5EFE2927-B316-4568-B7CA-3A9F9A3E3692}" destId="{4047AC2D-FE6E-4C2D-A3B1-1ACDDD8986E6}" srcOrd="3" destOrd="0" presId="urn:microsoft.com/office/officeart/2005/8/layout/chevron1"/>
    <dgm:cxn modelId="{8B1ECAFD-8F9D-41C2-8A0B-B148BCF16644}" type="presParOf" srcId="{5EFE2927-B316-4568-B7CA-3A9F9A3E3692}" destId="{8312CA0A-86AF-478F-B4BB-6AFAFF2583B8}" srcOrd="4" destOrd="0" presId="urn:microsoft.com/office/officeart/2005/8/layout/chevron1"/>
    <dgm:cxn modelId="{12901D4D-BBCC-4698-AE78-FC9AD8C64E57}" type="presParOf" srcId="{5EFE2927-B316-4568-B7CA-3A9F9A3E3692}" destId="{FBF75171-1E1C-4D7F-BC9E-51ABE8A2B46B}" srcOrd="5" destOrd="0" presId="urn:microsoft.com/office/officeart/2005/8/layout/chevron1"/>
    <dgm:cxn modelId="{F76AAB0E-4000-46B4-AEA1-6A8F158723FE}" type="presParOf" srcId="{5EFE2927-B316-4568-B7CA-3A9F9A3E3692}" destId="{1ECCB3AF-C9FB-494D-AEE7-A0B6ACA3EBC6}" srcOrd="6" destOrd="0" presId="urn:microsoft.com/office/officeart/2005/8/layout/chevron1"/>
    <dgm:cxn modelId="{A9081B8D-00B9-4804-B7EA-9A3CE6E177BA}" type="presParOf" srcId="{5EFE2927-B316-4568-B7CA-3A9F9A3E3692}" destId="{136EBA9D-6DD9-42F6-A723-3F842C983255}" srcOrd="7" destOrd="0" presId="urn:microsoft.com/office/officeart/2005/8/layout/chevron1"/>
    <dgm:cxn modelId="{7E899EB7-BFBA-4B76-BF9B-DB892B10779C}" type="presParOf" srcId="{5EFE2927-B316-4568-B7CA-3A9F9A3E3692}" destId="{A264C357-B98F-4F9C-AD4D-7C360B1D3F3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8002-2721-48B8-8744-DB6B6DDB7960}">
      <dsp:nvSpPr>
        <dsp:cNvPr id="0" name=""/>
        <dsp:cNvSpPr/>
      </dsp:nvSpPr>
      <dsp:spPr>
        <a:xfrm>
          <a:off x="0" y="493446"/>
          <a:ext cx="495616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99625-0FA1-46D4-BC4E-52CF2752CF8D}">
      <dsp:nvSpPr>
        <dsp:cNvPr id="0" name=""/>
        <dsp:cNvSpPr/>
      </dsp:nvSpPr>
      <dsp:spPr>
        <a:xfrm>
          <a:off x="256516" y="127101"/>
          <a:ext cx="3469314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132" tIns="0" rIns="13113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000000"/>
              </a:solidFill>
            </a:rPr>
            <a:t>Reduce opening times</a:t>
          </a:r>
        </a:p>
      </dsp:txBody>
      <dsp:txXfrm>
        <a:off x="293983" y="164568"/>
        <a:ext cx="3394380" cy="692586"/>
      </dsp:txXfrm>
    </dsp:sp>
    <dsp:sp modelId="{70E04308-E79B-4245-905D-DED6D95AA413}">
      <dsp:nvSpPr>
        <dsp:cNvPr id="0" name=""/>
        <dsp:cNvSpPr/>
      </dsp:nvSpPr>
      <dsp:spPr>
        <a:xfrm>
          <a:off x="0" y="1672806"/>
          <a:ext cx="495616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638387"/>
              <a:satOff val="-12220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00837-7533-48BF-B805-F1481AD310B6}">
      <dsp:nvSpPr>
        <dsp:cNvPr id="0" name=""/>
        <dsp:cNvSpPr/>
      </dsp:nvSpPr>
      <dsp:spPr>
        <a:xfrm>
          <a:off x="247808" y="1289046"/>
          <a:ext cx="3469314" cy="767520"/>
        </a:xfrm>
        <a:prstGeom prst="roundRect">
          <a:avLst/>
        </a:prstGeom>
        <a:solidFill>
          <a:schemeClr val="accent3">
            <a:hueOff val="1638387"/>
            <a:satOff val="-12220"/>
            <a:lumOff val="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132" tIns="0" rIns="13113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000000"/>
              </a:solidFill>
            </a:rPr>
            <a:t>Reduce study spaces</a:t>
          </a:r>
        </a:p>
      </dsp:txBody>
      <dsp:txXfrm>
        <a:off x="285275" y="1326513"/>
        <a:ext cx="3394380" cy="692586"/>
      </dsp:txXfrm>
    </dsp:sp>
    <dsp:sp modelId="{0968F585-011B-4502-9128-48AE7BB2ADFC}">
      <dsp:nvSpPr>
        <dsp:cNvPr id="0" name=""/>
        <dsp:cNvSpPr/>
      </dsp:nvSpPr>
      <dsp:spPr>
        <a:xfrm>
          <a:off x="0" y="2852166"/>
          <a:ext cx="495616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276774"/>
              <a:satOff val="-24440"/>
              <a:lumOff val="1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0248E-FD55-4F49-899D-185017E6A5B4}">
      <dsp:nvSpPr>
        <dsp:cNvPr id="0" name=""/>
        <dsp:cNvSpPr/>
      </dsp:nvSpPr>
      <dsp:spPr>
        <a:xfrm>
          <a:off x="247808" y="2468406"/>
          <a:ext cx="3469314" cy="767520"/>
        </a:xfrm>
        <a:prstGeom prst="roundRect">
          <a:avLst/>
        </a:prstGeom>
        <a:solidFill>
          <a:schemeClr val="accent3">
            <a:hueOff val="3276774"/>
            <a:satOff val="-24440"/>
            <a:lumOff val="1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132" tIns="0" rIns="13113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000000"/>
              </a:solidFill>
            </a:rPr>
            <a:t>Pre-booked access only</a:t>
          </a:r>
        </a:p>
      </dsp:txBody>
      <dsp:txXfrm>
        <a:off x="285275" y="2505873"/>
        <a:ext cx="3394380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5BF0-F31C-4B11-BF01-1C1DB2982142}">
      <dsp:nvSpPr>
        <dsp:cNvPr id="0" name=""/>
        <dsp:cNvSpPr/>
      </dsp:nvSpPr>
      <dsp:spPr>
        <a:xfrm rot="10800000">
          <a:off x="1325142" y="1625"/>
          <a:ext cx="4345454" cy="92244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71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0000"/>
              </a:solidFill>
            </a:rPr>
            <a:t>Queues / entry</a:t>
          </a:r>
        </a:p>
      </dsp:txBody>
      <dsp:txXfrm rot="10800000">
        <a:off x="1555752" y="1625"/>
        <a:ext cx="4114844" cy="922442"/>
      </dsp:txXfrm>
    </dsp:sp>
    <dsp:sp modelId="{3ECA38CF-3400-4C9D-AE78-EBE1A9B0BA42}">
      <dsp:nvSpPr>
        <dsp:cNvPr id="0" name=""/>
        <dsp:cNvSpPr/>
      </dsp:nvSpPr>
      <dsp:spPr>
        <a:xfrm>
          <a:off x="863921" y="1625"/>
          <a:ext cx="922442" cy="9224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A72FE-9AB3-4A28-BF5F-8EAEF8052CA0}">
      <dsp:nvSpPr>
        <dsp:cNvPr id="0" name=""/>
        <dsp:cNvSpPr/>
      </dsp:nvSpPr>
      <dsp:spPr>
        <a:xfrm rot="10800000">
          <a:off x="1325142" y="1199423"/>
          <a:ext cx="4345454" cy="922442"/>
        </a:xfrm>
        <a:prstGeom prst="homePlate">
          <a:avLst/>
        </a:prstGeom>
        <a:solidFill>
          <a:schemeClr val="accent2">
            <a:hueOff val="-4073337"/>
            <a:satOff val="693"/>
            <a:lumOff val="-9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71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0000"/>
              </a:solidFill>
            </a:rPr>
            <a:t>Not following guidance</a:t>
          </a:r>
        </a:p>
      </dsp:txBody>
      <dsp:txXfrm rot="10800000">
        <a:off x="1555752" y="1199423"/>
        <a:ext cx="4114844" cy="922442"/>
      </dsp:txXfrm>
    </dsp:sp>
    <dsp:sp modelId="{6E6733B4-236C-4BC9-8F22-12BE5A146BB5}">
      <dsp:nvSpPr>
        <dsp:cNvPr id="0" name=""/>
        <dsp:cNvSpPr/>
      </dsp:nvSpPr>
      <dsp:spPr>
        <a:xfrm>
          <a:off x="863921" y="1199423"/>
          <a:ext cx="922442" cy="9224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3EC53-2EF5-4434-B6DB-0E6BEA2C4B12}">
      <dsp:nvSpPr>
        <dsp:cNvPr id="0" name=""/>
        <dsp:cNvSpPr/>
      </dsp:nvSpPr>
      <dsp:spPr>
        <a:xfrm rot="10800000">
          <a:off x="1325142" y="2397221"/>
          <a:ext cx="4345454" cy="922442"/>
        </a:xfrm>
        <a:prstGeom prst="homePlate">
          <a:avLst/>
        </a:prstGeom>
        <a:solidFill>
          <a:schemeClr val="accent2">
            <a:hueOff val="-8146674"/>
            <a:satOff val="1386"/>
            <a:lumOff val="-1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71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0000"/>
              </a:solidFill>
            </a:rPr>
            <a:t>Staff expectations</a:t>
          </a:r>
        </a:p>
      </dsp:txBody>
      <dsp:txXfrm rot="10800000">
        <a:off x="1555752" y="2397221"/>
        <a:ext cx="4114844" cy="922442"/>
      </dsp:txXfrm>
    </dsp:sp>
    <dsp:sp modelId="{1ABE3C14-0E09-4339-9B96-B7DC698B13B4}">
      <dsp:nvSpPr>
        <dsp:cNvPr id="0" name=""/>
        <dsp:cNvSpPr/>
      </dsp:nvSpPr>
      <dsp:spPr>
        <a:xfrm>
          <a:off x="871715" y="2398846"/>
          <a:ext cx="922442" cy="9224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C70EE-78B1-46A2-BB6D-435B7C926A1F}">
      <dsp:nvSpPr>
        <dsp:cNvPr id="0" name=""/>
        <dsp:cNvSpPr/>
      </dsp:nvSpPr>
      <dsp:spPr>
        <a:xfrm>
          <a:off x="0" y="0"/>
          <a:ext cx="7299991" cy="9738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Main Library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err="1">
              <a:solidFill>
                <a:schemeClr val="tx1"/>
              </a:solidFill>
            </a:rPr>
            <a:t>Covid</a:t>
          </a:r>
          <a:r>
            <a:rPr lang="en-US" sz="1300" b="0" kern="1200" dirty="0">
              <a:solidFill>
                <a:schemeClr val="tx1"/>
              </a:solidFill>
            </a:rPr>
            <a:t> Marshal presence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>
              <a:solidFill>
                <a:schemeClr val="tx1"/>
              </a:solidFill>
            </a:rPr>
            <a:t>Generally very good. Most common issue is around use of study spaces</a:t>
          </a:r>
        </a:p>
      </dsp:txBody>
      <dsp:txXfrm>
        <a:off x="1557387" y="0"/>
        <a:ext cx="5742603" cy="973891"/>
      </dsp:txXfrm>
    </dsp:sp>
    <dsp:sp modelId="{121FF94E-43BE-413E-A520-978E3A685B34}">
      <dsp:nvSpPr>
        <dsp:cNvPr id="0" name=""/>
        <dsp:cNvSpPr/>
      </dsp:nvSpPr>
      <dsp:spPr>
        <a:xfrm>
          <a:off x="97389" y="97389"/>
          <a:ext cx="1459998" cy="7791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6ECA5-1289-44CB-AE00-7AE9E9275F91}">
      <dsp:nvSpPr>
        <dsp:cNvPr id="0" name=""/>
        <dsp:cNvSpPr/>
      </dsp:nvSpPr>
      <dsp:spPr>
        <a:xfrm>
          <a:off x="0" y="1071280"/>
          <a:ext cx="7299991" cy="973891"/>
        </a:xfrm>
        <a:prstGeom prst="roundRect">
          <a:avLst>
            <a:gd name="adj" fmla="val 10000"/>
          </a:avLst>
        </a:prstGeom>
        <a:solidFill>
          <a:schemeClr val="accent2">
            <a:hueOff val="-2715558"/>
            <a:satOff val="462"/>
            <a:lumOff val="-66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Teaching &amp; Learning Centre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>
              <a:solidFill>
                <a:schemeClr val="tx1"/>
              </a:solidFill>
            </a:rPr>
            <a:t>Covid</a:t>
          </a:r>
          <a:r>
            <a:rPr lang="en-US" sz="1300" kern="1200" dirty="0">
              <a:solidFill>
                <a:schemeClr val="tx1"/>
              </a:solidFill>
            </a:rPr>
            <a:t> Marshal presence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/>
              </a:solidFill>
            </a:rPr>
            <a:t>Some conflict with other staff trying to manage </a:t>
          </a:r>
          <a:r>
            <a:rPr lang="en-US" sz="1300" kern="1200" dirty="0" err="1">
              <a:solidFill>
                <a:schemeClr val="tx1"/>
              </a:solidFill>
            </a:rPr>
            <a:t>behaviours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557387" y="1071280"/>
        <a:ext cx="5742603" cy="973891"/>
      </dsp:txXfrm>
    </dsp:sp>
    <dsp:sp modelId="{52856875-5091-49DE-A4D9-5BD3A0427590}">
      <dsp:nvSpPr>
        <dsp:cNvPr id="0" name=""/>
        <dsp:cNvSpPr/>
      </dsp:nvSpPr>
      <dsp:spPr>
        <a:xfrm>
          <a:off x="97389" y="1168669"/>
          <a:ext cx="1459998" cy="7791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BDD93-CA53-48AD-8983-9C1E97BFE601}">
      <dsp:nvSpPr>
        <dsp:cNvPr id="0" name=""/>
        <dsp:cNvSpPr/>
      </dsp:nvSpPr>
      <dsp:spPr>
        <a:xfrm>
          <a:off x="0" y="2142561"/>
          <a:ext cx="7299991" cy="973891"/>
        </a:xfrm>
        <a:prstGeom prst="roundRect">
          <a:avLst>
            <a:gd name="adj" fmla="val 10000"/>
          </a:avLst>
        </a:prstGeom>
        <a:solidFill>
          <a:schemeClr val="accent2">
            <a:hueOff val="-5431116"/>
            <a:satOff val="924"/>
            <a:lumOff val="-13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Local Hotel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/>
              </a:solidFill>
            </a:rPr>
            <a:t>No University staff presence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/>
              </a:solidFill>
            </a:rPr>
            <a:t>Hotel staff generally checked once an hour. No reports of issues for hotel staff</a:t>
          </a:r>
        </a:p>
      </dsp:txBody>
      <dsp:txXfrm>
        <a:off x="1557387" y="2142561"/>
        <a:ext cx="5742603" cy="973891"/>
      </dsp:txXfrm>
    </dsp:sp>
    <dsp:sp modelId="{9143BAAD-092E-49DA-A648-73F241699CA5}">
      <dsp:nvSpPr>
        <dsp:cNvPr id="0" name=""/>
        <dsp:cNvSpPr/>
      </dsp:nvSpPr>
      <dsp:spPr>
        <a:xfrm>
          <a:off x="97389" y="2239950"/>
          <a:ext cx="1459998" cy="7791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5000" b="-9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09C5D-2B23-4817-A340-8696BD0707C8}">
      <dsp:nvSpPr>
        <dsp:cNvPr id="0" name=""/>
        <dsp:cNvSpPr/>
      </dsp:nvSpPr>
      <dsp:spPr>
        <a:xfrm>
          <a:off x="0" y="3213842"/>
          <a:ext cx="7299991" cy="973891"/>
        </a:xfrm>
        <a:prstGeom prst="roundRect">
          <a:avLst>
            <a:gd name="adj" fmla="val 10000"/>
          </a:avLst>
        </a:prstGeom>
        <a:solidFill>
          <a:schemeClr val="accent2">
            <a:hueOff val="-8146674"/>
            <a:satOff val="1386"/>
            <a:lumOff val="-1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Unsupervised study space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/>
              </a:solidFill>
            </a:rPr>
            <a:t>Reports of students not wearing facemasks, sitting too close, </a:t>
          </a:r>
          <a:r>
            <a:rPr lang="en-US" sz="1300" kern="1200" dirty="0" err="1">
              <a:solidFill>
                <a:schemeClr val="tx1"/>
              </a:solidFill>
            </a:rPr>
            <a:t>etc</a:t>
          </a:r>
          <a:endParaRPr 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>
              <a:solidFill>
                <a:schemeClr val="tx1"/>
              </a:solidFill>
            </a:rPr>
            <a:t>Covid</a:t>
          </a:r>
          <a:r>
            <a:rPr lang="en-US" sz="1300" kern="1200" dirty="0">
              <a:solidFill>
                <a:schemeClr val="tx1"/>
              </a:solidFill>
            </a:rPr>
            <a:t> Marshal arranged for January</a:t>
          </a:r>
        </a:p>
      </dsp:txBody>
      <dsp:txXfrm>
        <a:off x="1557387" y="3213842"/>
        <a:ext cx="5742603" cy="973891"/>
      </dsp:txXfrm>
    </dsp:sp>
    <dsp:sp modelId="{75E7F747-3148-41EC-BAF4-C65F01367353}">
      <dsp:nvSpPr>
        <dsp:cNvPr id="0" name=""/>
        <dsp:cNvSpPr/>
      </dsp:nvSpPr>
      <dsp:spPr>
        <a:xfrm>
          <a:off x="97389" y="3311231"/>
          <a:ext cx="1459998" cy="7791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D23D1-DDC0-4369-BC99-CF662885FB5E}">
      <dsp:nvSpPr>
        <dsp:cNvPr id="0" name=""/>
        <dsp:cNvSpPr/>
      </dsp:nvSpPr>
      <dsp:spPr>
        <a:xfrm>
          <a:off x="0" y="305079"/>
          <a:ext cx="685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5E191-706A-47C0-BC46-2491ECD705C5}">
      <dsp:nvSpPr>
        <dsp:cNvPr id="0" name=""/>
        <dsp:cNvSpPr/>
      </dsp:nvSpPr>
      <dsp:spPr>
        <a:xfrm>
          <a:off x="342319" y="39399"/>
          <a:ext cx="650655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21" tIns="0" rIns="1813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00"/>
              </a:solidFill>
            </a:rPr>
            <a:t>Provide </a:t>
          </a:r>
          <a:r>
            <a:rPr lang="en-US" sz="1800" kern="1200" dirty="0" err="1">
              <a:solidFill>
                <a:srgbClr val="000000"/>
              </a:solidFill>
            </a:rPr>
            <a:t>Uni</a:t>
          </a:r>
          <a:r>
            <a:rPr lang="en-US" sz="1800" kern="1200" dirty="0">
              <a:solidFill>
                <a:srgbClr val="000000"/>
              </a:solidFill>
            </a:rPr>
            <a:t> security, including overnight staffing for Library</a:t>
          </a:r>
        </a:p>
      </dsp:txBody>
      <dsp:txXfrm>
        <a:off x="368258" y="65338"/>
        <a:ext cx="6454672" cy="479482"/>
      </dsp:txXfrm>
    </dsp:sp>
    <dsp:sp modelId="{BBF8F6D5-6912-49E8-87B3-26D7B5DD3358}">
      <dsp:nvSpPr>
        <dsp:cNvPr id="0" name=""/>
        <dsp:cNvSpPr/>
      </dsp:nvSpPr>
      <dsp:spPr>
        <a:xfrm>
          <a:off x="0" y="1121559"/>
          <a:ext cx="685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19194"/>
              <a:satOff val="-6110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0BABE-0111-4828-9B57-C4CBAEA6F19F}">
      <dsp:nvSpPr>
        <dsp:cNvPr id="0" name=""/>
        <dsp:cNvSpPr/>
      </dsp:nvSpPr>
      <dsp:spPr>
        <a:xfrm>
          <a:off x="326257" y="855879"/>
          <a:ext cx="6525146" cy="531360"/>
        </a:xfrm>
        <a:prstGeom prst="roundRect">
          <a:avLst/>
        </a:prstGeom>
        <a:solidFill>
          <a:schemeClr val="accent3">
            <a:hueOff val="819194"/>
            <a:satOff val="-6110"/>
            <a:lumOff val="4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21" tIns="0" rIns="1813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00"/>
              </a:solidFill>
            </a:rPr>
            <a:t>Mostly existing staff, some new recruits</a:t>
          </a:r>
        </a:p>
      </dsp:txBody>
      <dsp:txXfrm>
        <a:off x="352196" y="881818"/>
        <a:ext cx="6473268" cy="479482"/>
      </dsp:txXfrm>
    </dsp:sp>
    <dsp:sp modelId="{7B0D5B0D-F7AF-4950-A881-83EECA8AFCDE}">
      <dsp:nvSpPr>
        <dsp:cNvPr id="0" name=""/>
        <dsp:cNvSpPr/>
      </dsp:nvSpPr>
      <dsp:spPr>
        <a:xfrm>
          <a:off x="0" y="1938039"/>
          <a:ext cx="685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638387"/>
              <a:satOff val="-12220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4BEEA-2EC2-48DE-A25F-801CBB0981DC}">
      <dsp:nvSpPr>
        <dsp:cNvPr id="0" name=""/>
        <dsp:cNvSpPr/>
      </dsp:nvSpPr>
      <dsp:spPr>
        <a:xfrm>
          <a:off x="327937" y="1652694"/>
          <a:ext cx="6525146" cy="531360"/>
        </a:xfrm>
        <a:prstGeom prst="roundRect">
          <a:avLst/>
        </a:prstGeom>
        <a:solidFill>
          <a:schemeClr val="accent3">
            <a:hueOff val="1638387"/>
            <a:satOff val="-12220"/>
            <a:lumOff val="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21" tIns="0" rIns="181321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00"/>
              </a:solidFill>
              <a:latin typeface="Calibri"/>
            </a:rPr>
            <a:t>Collaborative approach with Library</a:t>
          </a:r>
        </a:p>
      </dsp:txBody>
      <dsp:txXfrm>
        <a:off x="353876" y="1678633"/>
        <a:ext cx="6473268" cy="479482"/>
      </dsp:txXfrm>
    </dsp:sp>
    <dsp:sp modelId="{48A6B47A-9357-44A9-AF7D-92F2CC2E7128}">
      <dsp:nvSpPr>
        <dsp:cNvPr id="0" name=""/>
        <dsp:cNvSpPr/>
      </dsp:nvSpPr>
      <dsp:spPr>
        <a:xfrm>
          <a:off x="0" y="2754520"/>
          <a:ext cx="685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457581"/>
              <a:satOff val="-18330"/>
              <a:lumOff val="1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B3A93-807C-42DE-87D4-6FBDC3C6158B}">
      <dsp:nvSpPr>
        <dsp:cNvPr id="0" name=""/>
        <dsp:cNvSpPr/>
      </dsp:nvSpPr>
      <dsp:spPr>
        <a:xfrm>
          <a:off x="342654" y="2488840"/>
          <a:ext cx="4797158" cy="531360"/>
        </a:xfrm>
        <a:prstGeom prst="roundRect">
          <a:avLst/>
        </a:prstGeom>
        <a:solidFill>
          <a:schemeClr val="accent3">
            <a:hueOff val="2457581"/>
            <a:satOff val="-18330"/>
            <a:lumOff val="13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21" tIns="0" rIns="1813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00"/>
              </a:solidFill>
              <a:latin typeface="Calibri"/>
            </a:rPr>
            <a:t>Training</a:t>
          </a:r>
          <a:r>
            <a:rPr lang="en-US" sz="1800" kern="1200" dirty="0">
              <a:solidFill>
                <a:srgbClr val="000000"/>
              </a:solidFill>
            </a:rPr>
            <a:t>: Marshal role different to security role</a:t>
          </a:r>
          <a:endParaRPr lang="en-US" sz="1800" kern="1200" dirty="0"/>
        </a:p>
      </dsp:txBody>
      <dsp:txXfrm>
        <a:off x="368593" y="2514779"/>
        <a:ext cx="4745280" cy="479482"/>
      </dsp:txXfrm>
    </dsp:sp>
    <dsp:sp modelId="{E3E80BE2-3167-4A29-9787-C26127A63FB2}">
      <dsp:nvSpPr>
        <dsp:cNvPr id="0" name=""/>
        <dsp:cNvSpPr/>
      </dsp:nvSpPr>
      <dsp:spPr>
        <a:xfrm>
          <a:off x="0" y="3571000"/>
          <a:ext cx="685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276774"/>
              <a:satOff val="-24440"/>
              <a:lumOff val="1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5013C-DBBC-4448-99AB-9B35E5035309}">
      <dsp:nvSpPr>
        <dsp:cNvPr id="0" name=""/>
        <dsp:cNvSpPr/>
      </dsp:nvSpPr>
      <dsp:spPr>
        <a:xfrm>
          <a:off x="326257" y="3305320"/>
          <a:ext cx="6525146" cy="531360"/>
        </a:xfrm>
        <a:prstGeom prst="roundRect">
          <a:avLst/>
        </a:prstGeom>
        <a:solidFill>
          <a:schemeClr val="accent3">
            <a:hueOff val="3276774"/>
            <a:satOff val="-24440"/>
            <a:lumOff val="1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21" tIns="0" rIns="1813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00"/>
              </a:solidFill>
            </a:rPr>
            <a:t>Regular reviews, feedback, development of SOP</a:t>
          </a:r>
        </a:p>
      </dsp:txBody>
      <dsp:txXfrm>
        <a:off x="352196" y="3331259"/>
        <a:ext cx="6473268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D23D1-DDC0-4369-BC99-CF662885FB5E}">
      <dsp:nvSpPr>
        <dsp:cNvPr id="0" name=""/>
        <dsp:cNvSpPr/>
      </dsp:nvSpPr>
      <dsp:spPr>
        <a:xfrm>
          <a:off x="0" y="640059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5E191-706A-47C0-BC46-2491ECD705C5}">
      <dsp:nvSpPr>
        <dsp:cNvPr id="0" name=""/>
        <dsp:cNvSpPr/>
      </dsp:nvSpPr>
      <dsp:spPr>
        <a:xfrm>
          <a:off x="304800" y="359619"/>
          <a:ext cx="426720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000000"/>
              </a:solidFill>
            </a:rPr>
            <a:t>Students not sitting in the correct seat</a:t>
          </a:r>
        </a:p>
      </dsp:txBody>
      <dsp:txXfrm>
        <a:off x="332180" y="386999"/>
        <a:ext cx="4212440" cy="506120"/>
      </dsp:txXfrm>
    </dsp:sp>
    <dsp:sp modelId="{BBF8F6D5-6912-49E8-87B3-26D7B5DD3358}">
      <dsp:nvSpPr>
        <dsp:cNvPr id="0" name=""/>
        <dsp:cNvSpPr/>
      </dsp:nvSpPr>
      <dsp:spPr>
        <a:xfrm>
          <a:off x="0" y="150190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92258"/>
              <a:satOff val="-8147"/>
              <a:lumOff val="6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0BABE-0111-4828-9B57-C4CBAEA6F19F}">
      <dsp:nvSpPr>
        <dsp:cNvPr id="0" name=""/>
        <dsp:cNvSpPr/>
      </dsp:nvSpPr>
      <dsp:spPr>
        <a:xfrm>
          <a:off x="304800" y="1221460"/>
          <a:ext cx="4267200" cy="560880"/>
        </a:xfrm>
        <a:prstGeom prst="roundRect">
          <a:avLst/>
        </a:prstGeom>
        <a:solidFill>
          <a:schemeClr val="accent3">
            <a:hueOff val="1092258"/>
            <a:satOff val="-8147"/>
            <a:lumOff val="6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000000"/>
              </a:solidFill>
            </a:rPr>
            <a:t>Distancing</a:t>
          </a:r>
        </a:p>
      </dsp:txBody>
      <dsp:txXfrm>
        <a:off x="332180" y="1248840"/>
        <a:ext cx="4212440" cy="506120"/>
      </dsp:txXfrm>
    </dsp:sp>
    <dsp:sp modelId="{DED72AAD-DF96-4070-AC06-6F157DCF9AAC}">
      <dsp:nvSpPr>
        <dsp:cNvPr id="0" name=""/>
        <dsp:cNvSpPr/>
      </dsp:nvSpPr>
      <dsp:spPr>
        <a:xfrm>
          <a:off x="0" y="236374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184516"/>
              <a:satOff val="-16293"/>
              <a:lumOff val="1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86641-8D56-4B54-B024-030603E26A6B}">
      <dsp:nvSpPr>
        <dsp:cNvPr id="0" name=""/>
        <dsp:cNvSpPr/>
      </dsp:nvSpPr>
      <dsp:spPr>
        <a:xfrm>
          <a:off x="304800" y="2083300"/>
          <a:ext cx="4267200" cy="560880"/>
        </a:xfrm>
        <a:prstGeom prst="roundRect">
          <a:avLst/>
        </a:prstGeom>
        <a:solidFill>
          <a:schemeClr val="accent3">
            <a:hueOff val="2184516"/>
            <a:satOff val="-16293"/>
            <a:lumOff val="1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000000"/>
              </a:solidFill>
            </a:rPr>
            <a:t>Household groupings</a:t>
          </a:r>
        </a:p>
      </dsp:txBody>
      <dsp:txXfrm>
        <a:off x="332180" y="2110680"/>
        <a:ext cx="4212440" cy="506120"/>
      </dsp:txXfrm>
    </dsp:sp>
    <dsp:sp modelId="{7B0D5B0D-F7AF-4950-A881-83EECA8AFCDE}">
      <dsp:nvSpPr>
        <dsp:cNvPr id="0" name=""/>
        <dsp:cNvSpPr/>
      </dsp:nvSpPr>
      <dsp:spPr>
        <a:xfrm>
          <a:off x="0" y="322558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276774"/>
              <a:satOff val="-24440"/>
              <a:lumOff val="1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4BEEA-2EC2-48DE-A25F-801CBB0981DC}">
      <dsp:nvSpPr>
        <dsp:cNvPr id="0" name=""/>
        <dsp:cNvSpPr/>
      </dsp:nvSpPr>
      <dsp:spPr>
        <a:xfrm>
          <a:off x="304800" y="2945140"/>
          <a:ext cx="4267200" cy="560880"/>
        </a:xfrm>
        <a:prstGeom prst="roundRect">
          <a:avLst/>
        </a:prstGeom>
        <a:solidFill>
          <a:schemeClr val="accent3">
            <a:hueOff val="3276774"/>
            <a:satOff val="-24440"/>
            <a:lumOff val="1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000000"/>
              </a:solidFill>
            </a:rPr>
            <a:t>Individual study rooms…</a:t>
          </a:r>
        </a:p>
      </dsp:txBody>
      <dsp:txXfrm>
        <a:off x="332180" y="2972520"/>
        <a:ext cx="421244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D23D1-DDC0-4369-BC99-CF662885FB5E}">
      <dsp:nvSpPr>
        <dsp:cNvPr id="0" name=""/>
        <dsp:cNvSpPr/>
      </dsp:nvSpPr>
      <dsp:spPr>
        <a:xfrm>
          <a:off x="0" y="420279"/>
          <a:ext cx="587792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5E191-706A-47C0-BC46-2491ECD705C5}">
      <dsp:nvSpPr>
        <dsp:cNvPr id="0" name=""/>
        <dsp:cNvSpPr/>
      </dsp:nvSpPr>
      <dsp:spPr>
        <a:xfrm>
          <a:off x="279832" y="95559"/>
          <a:ext cx="5596654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520" tIns="0" rIns="15552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0000"/>
              </a:solidFill>
            </a:rPr>
            <a:t>Covid Marshals</a:t>
          </a:r>
          <a:r>
            <a:rPr lang="en-US" sz="2200" kern="1200" dirty="0">
              <a:solidFill>
                <a:srgbClr val="000000"/>
              </a:solidFill>
              <a:latin typeface="Calibri"/>
            </a:rPr>
            <a:t> – student feedback</a:t>
          </a:r>
        </a:p>
      </dsp:txBody>
      <dsp:txXfrm>
        <a:off x="311535" y="127262"/>
        <a:ext cx="5533248" cy="586034"/>
      </dsp:txXfrm>
    </dsp:sp>
    <dsp:sp modelId="{3BC6227C-D9DD-4B48-BE17-9D6268FCA80A}">
      <dsp:nvSpPr>
        <dsp:cNvPr id="0" name=""/>
        <dsp:cNvSpPr/>
      </dsp:nvSpPr>
      <dsp:spPr>
        <a:xfrm>
          <a:off x="0" y="1418199"/>
          <a:ext cx="587792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92258"/>
              <a:satOff val="-8147"/>
              <a:lumOff val="6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128AE-D4CA-41AB-AC7B-4D1F7DF473CA}">
      <dsp:nvSpPr>
        <dsp:cNvPr id="0" name=""/>
        <dsp:cNvSpPr/>
      </dsp:nvSpPr>
      <dsp:spPr>
        <a:xfrm>
          <a:off x="293896" y="1093479"/>
          <a:ext cx="4114549" cy="649440"/>
        </a:xfrm>
        <a:prstGeom prst="roundRect">
          <a:avLst/>
        </a:prstGeom>
        <a:solidFill>
          <a:schemeClr val="accent3">
            <a:hueOff val="1092258"/>
            <a:satOff val="-8147"/>
            <a:lumOff val="6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520" tIns="0" rIns="1555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0000"/>
              </a:solidFill>
              <a:latin typeface="Calibri"/>
            </a:rPr>
            <a:t>Developed supportive approach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325599" y="1125182"/>
        <a:ext cx="4051143" cy="586034"/>
      </dsp:txXfrm>
    </dsp:sp>
    <dsp:sp modelId="{6A3D84BB-4183-40AE-989E-99C90D10BD29}">
      <dsp:nvSpPr>
        <dsp:cNvPr id="0" name=""/>
        <dsp:cNvSpPr/>
      </dsp:nvSpPr>
      <dsp:spPr>
        <a:xfrm>
          <a:off x="0" y="2416120"/>
          <a:ext cx="587792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184516"/>
              <a:satOff val="-16293"/>
              <a:lumOff val="1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CEAAA-C09B-48F9-BED7-92E15DCB6B93}">
      <dsp:nvSpPr>
        <dsp:cNvPr id="0" name=""/>
        <dsp:cNvSpPr/>
      </dsp:nvSpPr>
      <dsp:spPr>
        <a:xfrm>
          <a:off x="293896" y="2091399"/>
          <a:ext cx="4114549" cy="649440"/>
        </a:xfrm>
        <a:prstGeom prst="roundRect">
          <a:avLst/>
        </a:prstGeom>
        <a:solidFill>
          <a:schemeClr val="accent3">
            <a:hueOff val="2184516"/>
            <a:satOff val="-16293"/>
            <a:lumOff val="1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520" tIns="0" rIns="15552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0000"/>
              </a:solidFill>
            </a:rPr>
            <a:t>Availability of study spaces</a:t>
          </a:r>
        </a:p>
      </dsp:txBody>
      <dsp:txXfrm>
        <a:off x="325599" y="2123102"/>
        <a:ext cx="4051143" cy="586034"/>
      </dsp:txXfrm>
    </dsp:sp>
    <dsp:sp modelId="{7B0D5B0D-F7AF-4950-A881-83EECA8AFCDE}">
      <dsp:nvSpPr>
        <dsp:cNvPr id="0" name=""/>
        <dsp:cNvSpPr/>
      </dsp:nvSpPr>
      <dsp:spPr>
        <a:xfrm>
          <a:off x="0" y="3414040"/>
          <a:ext cx="587792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276774"/>
              <a:satOff val="-24440"/>
              <a:lumOff val="1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4BEEA-2EC2-48DE-A25F-801CBB0981DC}">
      <dsp:nvSpPr>
        <dsp:cNvPr id="0" name=""/>
        <dsp:cNvSpPr/>
      </dsp:nvSpPr>
      <dsp:spPr>
        <a:xfrm>
          <a:off x="279832" y="3089319"/>
          <a:ext cx="5596654" cy="649440"/>
        </a:xfrm>
        <a:prstGeom prst="roundRect">
          <a:avLst/>
        </a:prstGeom>
        <a:solidFill>
          <a:schemeClr val="accent3">
            <a:hueOff val="3276774"/>
            <a:satOff val="-24440"/>
            <a:lumOff val="1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520" tIns="0" rIns="1555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0000"/>
              </a:solidFill>
            </a:rPr>
            <a:t>35%, now 21% no-show rate for bookings</a:t>
          </a:r>
        </a:p>
      </dsp:txBody>
      <dsp:txXfrm>
        <a:off x="311535" y="3121022"/>
        <a:ext cx="5533248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BDF9C-F117-4F89-975C-56F54DAE5B8F}">
      <dsp:nvSpPr>
        <dsp:cNvPr id="0" name=""/>
        <dsp:cNvSpPr/>
      </dsp:nvSpPr>
      <dsp:spPr>
        <a:xfrm>
          <a:off x="1988" y="618537"/>
          <a:ext cx="1769328" cy="707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Summer</a:t>
          </a:r>
        </a:p>
      </dsp:txBody>
      <dsp:txXfrm>
        <a:off x="355854" y="618537"/>
        <a:ext cx="1061597" cy="707731"/>
      </dsp:txXfrm>
    </dsp:sp>
    <dsp:sp modelId="{78A6BE5B-059F-436A-8047-19A6186534C8}">
      <dsp:nvSpPr>
        <dsp:cNvPr id="0" name=""/>
        <dsp:cNvSpPr/>
      </dsp:nvSpPr>
      <dsp:spPr>
        <a:xfrm>
          <a:off x="1594383" y="618537"/>
          <a:ext cx="1769328" cy="707731"/>
        </a:xfrm>
        <a:prstGeom prst="chevron">
          <a:avLst/>
        </a:prstGeom>
        <a:solidFill>
          <a:schemeClr val="accent2">
            <a:hueOff val="-2036669"/>
            <a:satOff val="346"/>
            <a:lumOff val="-4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October</a:t>
          </a:r>
        </a:p>
      </dsp:txBody>
      <dsp:txXfrm>
        <a:off x="1948249" y="618537"/>
        <a:ext cx="1061597" cy="707731"/>
      </dsp:txXfrm>
    </dsp:sp>
    <dsp:sp modelId="{8312CA0A-86AF-478F-B4BB-6AFAFF2583B8}">
      <dsp:nvSpPr>
        <dsp:cNvPr id="0" name=""/>
        <dsp:cNvSpPr/>
      </dsp:nvSpPr>
      <dsp:spPr>
        <a:xfrm>
          <a:off x="3186778" y="618537"/>
          <a:ext cx="1769328" cy="707731"/>
        </a:xfrm>
        <a:prstGeom prst="chevron">
          <a:avLst/>
        </a:prstGeom>
        <a:solidFill>
          <a:schemeClr val="accent2">
            <a:hueOff val="-4073337"/>
            <a:satOff val="693"/>
            <a:lumOff val="-9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December</a:t>
          </a:r>
        </a:p>
      </dsp:txBody>
      <dsp:txXfrm>
        <a:off x="3540644" y="618537"/>
        <a:ext cx="1061597" cy="707731"/>
      </dsp:txXfrm>
    </dsp:sp>
    <dsp:sp modelId="{1ECCB3AF-C9FB-494D-AEE7-A0B6ACA3EBC6}">
      <dsp:nvSpPr>
        <dsp:cNvPr id="0" name=""/>
        <dsp:cNvSpPr/>
      </dsp:nvSpPr>
      <dsp:spPr>
        <a:xfrm>
          <a:off x="4765956" y="638361"/>
          <a:ext cx="1769328" cy="707731"/>
        </a:xfrm>
        <a:prstGeom prst="chevron">
          <a:avLst/>
        </a:prstGeom>
        <a:solidFill>
          <a:schemeClr val="accent2">
            <a:hueOff val="-6110006"/>
            <a:satOff val="1039"/>
            <a:lumOff val="-14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January</a:t>
          </a:r>
        </a:p>
      </dsp:txBody>
      <dsp:txXfrm>
        <a:off x="5119822" y="638361"/>
        <a:ext cx="1061597" cy="707731"/>
      </dsp:txXfrm>
    </dsp:sp>
    <dsp:sp modelId="{3EF40EC7-AA5E-4705-871B-7A62EA2D862C}">
      <dsp:nvSpPr>
        <dsp:cNvPr id="0" name=""/>
        <dsp:cNvSpPr/>
      </dsp:nvSpPr>
      <dsp:spPr>
        <a:xfrm>
          <a:off x="6371568" y="618537"/>
          <a:ext cx="1769328" cy="707731"/>
        </a:xfrm>
        <a:prstGeom prst="chevron">
          <a:avLst/>
        </a:prstGeom>
        <a:solidFill>
          <a:schemeClr val="accent2">
            <a:hueOff val="-8146674"/>
            <a:satOff val="1386"/>
            <a:lumOff val="-1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February</a:t>
          </a:r>
        </a:p>
      </dsp:txBody>
      <dsp:txXfrm>
        <a:off x="6725434" y="618537"/>
        <a:ext cx="1061597" cy="7077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BDF9C-F117-4F89-975C-56F54DAE5B8F}">
      <dsp:nvSpPr>
        <dsp:cNvPr id="0" name=""/>
        <dsp:cNvSpPr/>
      </dsp:nvSpPr>
      <dsp:spPr>
        <a:xfrm>
          <a:off x="2003" y="615788"/>
          <a:ext cx="1783073" cy="7132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</a:rPr>
            <a:t>Discussions</a:t>
          </a:r>
        </a:p>
      </dsp:txBody>
      <dsp:txXfrm>
        <a:off x="358618" y="615788"/>
        <a:ext cx="1069844" cy="713229"/>
      </dsp:txXfrm>
    </dsp:sp>
    <dsp:sp modelId="{78A6BE5B-059F-436A-8047-19A6186534C8}">
      <dsp:nvSpPr>
        <dsp:cNvPr id="0" name=""/>
        <dsp:cNvSpPr/>
      </dsp:nvSpPr>
      <dsp:spPr>
        <a:xfrm>
          <a:off x="1646728" y="629111"/>
          <a:ext cx="1783073" cy="713229"/>
        </a:xfrm>
        <a:prstGeom prst="chevron">
          <a:avLst/>
        </a:prstGeom>
        <a:solidFill>
          <a:schemeClr val="accent2">
            <a:hueOff val="-2036669"/>
            <a:satOff val="346"/>
            <a:lumOff val="-4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  <a:latin typeface="Calibri"/>
            </a:rPr>
            <a:t>6 Marshals</a:t>
          </a:r>
          <a:r>
            <a:rPr lang="en-US" sz="1200" kern="1200" dirty="0">
              <a:solidFill>
                <a:srgbClr val="000000"/>
              </a:solidFill>
            </a:rPr>
            <a:t> started, initially for 3 weeks</a:t>
          </a:r>
        </a:p>
      </dsp:txBody>
      <dsp:txXfrm>
        <a:off x="2003343" y="629111"/>
        <a:ext cx="1069844" cy="713229"/>
      </dsp:txXfrm>
    </dsp:sp>
    <dsp:sp modelId="{8312CA0A-86AF-478F-B4BB-6AFAFF2583B8}">
      <dsp:nvSpPr>
        <dsp:cNvPr id="0" name=""/>
        <dsp:cNvSpPr/>
      </dsp:nvSpPr>
      <dsp:spPr>
        <a:xfrm>
          <a:off x="3211535" y="615788"/>
          <a:ext cx="1783073" cy="713229"/>
        </a:xfrm>
        <a:prstGeom prst="chevron">
          <a:avLst/>
        </a:prstGeom>
        <a:solidFill>
          <a:schemeClr val="accent2">
            <a:hueOff val="-4073337"/>
            <a:satOff val="693"/>
            <a:lumOff val="-9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</a:rPr>
            <a:t>Not used over vacation</a:t>
          </a:r>
        </a:p>
      </dsp:txBody>
      <dsp:txXfrm>
        <a:off x="3568150" y="615788"/>
        <a:ext cx="1069844" cy="713229"/>
      </dsp:txXfrm>
    </dsp:sp>
    <dsp:sp modelId="{1ECCB3AF-C9FB-494D-AEE7-A0B6ACA3EBC6}">
      <dsp:nvSpPr>
        <dsp:cNvPr id="0" name=""/>
        <dsp:cNvSpPr/>
      </dsp:nvSpPr>
      <dsp:spPr>
        <a:xfrm>
          <a:off x="4802982" y="635766"/>
          <a:ext cx="1783073" cy="713229"/>
        </a:xfrm>
        <a:prstGeom prst="chevron">
          <a:avLst/>
        </a:prstGeom>
        <a:solidFill>
          <a:schemeClr val="accent2">
            <a:hueOff val="-6110006"/>
            <a:satOff val="1039"/>
            <a:lumOff val="-14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</a:rPr>
            <a:t>Increased Marshals in study spaces</a:t>
          </a:r>
        </a:p>
      </dsp:txBody>
      <dsp:txXfrm>
        <a:off x="5159597" y="635766"/>
        <a:ext cx="1069844" cy="713229"/>
      </dsp:txXfrm>
    </dsp:sp>
    <dsp:sp modelId="{A264C357-B98F-4F9C-AD4D-7C360B1D3F30}">
      <dsp:nvSpPr>
        <dsp:cNvPr id="0" name=""/>
        <dsp:cNvSpPr/>
      </dsp:nvSpPr>
      <dsp:spPr>
        <a:xfrm>
          <a:off x="6421068" y="615788"/>
          <a:ext cx="1783073" cy="713229"/>
        </a:xfrm>
        <a:prstGeom prst="chevron">
          <a:avLst/>
        </a:prstGeom>
        <a:solidFill>
          <a:schemeClr val="accent2">
            <a:hueOff val="-8146674"/>
            <a:satOff val="1386"/>
            <a:lumOff val="-1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</a:rPr>
            <a:t>Confirmed until end of academic year</a:t>
          </a:r>
        </a:p>
      </dsp:txBody>
      <dsp:txXfrm>
        <a:off x="6777683" y="615788"/>
        <a:ext cx="1069844" cy="71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CD56-CA7D-3A42-9B42-9FD56464B91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D3B8-2EC2-4F46-B8AF-ABD68D92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5AE1C-7D72-48DF-A3BF-F647CBA1053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A117-8969-495A-B39F-6E09994BE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3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-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A117-8969-495A-B39F-6E09994BE6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0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A117-8969-495A-B39F-6E09994BE6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68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did all the things you don’t want to do as a library</a:t>
            </a:r>
            <a:r>
              <a:rPr lang="en-GB" baseline="0" dirty="0"/>
              <a:t> service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A117-8969-495A-B39F-6E09994BE6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0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A117-8969-495A-B39F-6E09994BE6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1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A117-8969-495A-B39F-6E09994BE6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2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A117-8969-495A-B39F-6E09994BE6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8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A117-8969-495A-B39F-6E09994BE6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0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A117-8969-495A-B39F-6E09994BE6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0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A117-8969-495A-B39F-6E09994BE6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Library staff are hugely appreciative</a:t>
            </a:r>
            <a:r>
              <a:rPr lang="en-GB" baseline="0" dirty="0"/>
              <a:t> of having the marshal’s around. </a:t>
            </a:r>
          </a:p>
          <a:p>
            <a:endParaRPr lang="en-GB" baseline="0" dirty="0"/>
          </a:p>
          <a:p>
            <a:r>
              <a:rPr lang="en-GB" baseline="0" dirty="0"/>
              <a:t>We don’t experience  a lot of negative behaviours, but they mean library staff can focus on library jobs, the marshals are there to  be supporting, provide guidance and enforce when necessary.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A117-8969-495A-B39F-6E09994BE6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5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Gold">
    <p:bg>
      <p:bgPr>
        <a:solidFill>
          <a:srgbClr val="B3BD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Yell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Red">
    <p:bg>
      <p:bgPr>
        <a:solidFill>
          <a:srgbClr val="B6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5702678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919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091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1553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3355221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6088888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77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133494" y="1224708"/>
            <a:ext cx="516890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rgbClr val="54145A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1000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54145A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1000"/>
              </a:spcBef>
              <a:buFont typeface="Lucida Grande"/>
              <a:buChar char="–"/>
              <a:defRPr sz="24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674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9BA-01D0-0648-AF2A-6B4CD6B57EC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2" r:id="rId6"/>
    <p:sldLayoutId id="2147483659" r:id="rId7"/>
    <p:sldLayoutId id="2147483660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a.carnegie@durham.ac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urham-uk.libguides.com/usingthelibrary/hom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Customer Services Group UK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707" y="2104773"/>
            <a:ext cx="6060308" cy="2195726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February 2021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Maria Carnegie: </a:t>
            </a:r>
            <a:r>
              <a:rPr lang="en-US" i="1" dirty="0"/>
              <a:t>Head of Customer Services</a:t>
            </a:r>
          </a:p>
          <a:p>
            <a:r>
              <a:rPr lang="en-US" dirty="0"/>
              <a:t>Rachel Harding: </a:t>
            </a:r>
            <a:r>
              <a:rPr lang="en-US" i="1" dirty="0"/>
              <a:t>Asst Customer Services Manager</a:t>
            </a:r>
          </a:p>
          <a:p>
            <a:r>
              <a:rPr lang="en-US"/>
              <a:t>Lewis Dean: </a:t>
            </a:r>
            <a:r>
              <a:rPr lang="en-US" i="1"/>
              <a:t>Security Manager</a:t>
            </a: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4533508B-8DF8-4088-9228-46EF05C384B3}"/>
              </a:ext>
            </a:extLst>
          </p:cNvPr>
          <p:cNvSpPr/>
          <p:nvPr/>
        </p:nvSpPr>
        <p:spPr>
          <a:xfrm>
            <a:off x="6702725" y="1812625"/>
            <a:ext cx="2035833" cy="1874088"/>
          </a:xfrm>
          <a:prstGeom prst="pie">
            <a:avLst/>
          </a:prstGeom>
          <a:solidFill>
            <a:srgbClr val="682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Maria Carnegie</a:t>
            </a:r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maria.a.carnegie@durham.ac.uk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Home - Our services: Using the Library - Guides at Durham University (libguides.com</a:t>
            </a:r>
            <a:r>
              <a:rPr lang="en-GB" dirty="0" smtClean="0">
                <a:hlinkClick r:id="rId4"/>
              </a:rPr>
              <a:t>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54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did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40356485"/>
              </p:ext>
            </p:extLst>
          </p:nvPr>
        </p:nvGraphicFramePr>
        <p:xfrm>
          <a:off x="369622" y="836023"/>
          <a:ext cx="4956163" cy="361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3"/>
          <a:stretch/>
        </p:blipFill>
        <p:spPr>
          <a:xfrm>
            <a:off x="6061716" y="426720"/>
            <a:ext cx="2784443" cy="42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E46F-8C89-4C6C-A590-EF42D8B6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Anticipated issues relating to behaviours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FC89-6B51-446B-A01B-702B9AC438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7391808"/>
              </p:ext>
            </p:extLst>
          </p:nvPr>
        </p:nvGraphicFramePr>
        <p:xfrm>
          <a:off x="-508187" y="1021388"/>
          <a:ext cx="6534518" cy="332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4"/>
          <a:stretch/>
        </p:blipFill>
        <p:spPr>
          <a:xfrm>
            <a:off x="5886503" y="801902"/>
            <a:ext cx="3134936" cy="3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spaces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9309925"/>
              </p:ext>
            </p:extLst>
          </p:nvPr>
        </p:nvGraphicFramePr>
        <p:xfrm>
          <a:off x="1460767" y="793376"/>
          <a:ext cx="7299991" cy="419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25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Covid</a:t>
            </a:r>
            <a:r>
              <a:rPr lang="en-GB" dirty="0"/>
              <a:t> Marshals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29921"/>
          <a:stretch/>
        </p:blipFill>
        <p:spPr>
          <a:xfrm>
            <a:off x="868393" y="1134734"/>
            <a:ext cx="7232336" cy="2921834"/>
          </a:xfrm>
        </p:spPr>
      </p:pic>
    </p:spTree>
    <p:extLst>
      <p:ext uri="{BB962C8B-B14F-4D97-AF65-F5344CB8AC3E}">
        <p14:creationId xmlns:p14="http://schemas.microsoft.com/office/powerpoint/2010/main" val="321336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753" y="111125"/>
            <a:ext cx="7902388" cy="857250"/>
          </a:xfrm>
        </p:spPr>
        <p:txBody>
          <a:bodyPr/>
          <a:lstStyle/>
          <a:p>
            <a:r>
              <a:rPr lang="en-GB" dirty="0"/>
              <a:t>Mitie &amp; </a:t>
            </a:r>
            <a:r>
              <a:rPr lang="en-GB" dirty="0" err="1"/>
              <a:t>Covid</a:t>
            </a:r>
            <a:r>
              <a:rPr lang="en-GB" dirty="0"/>
              <a:t> Marshals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60221705"/>
              </p:ext>
            </p:extLst>
          </p:nvPr>
        </p:nvGraphicFramePr>
        <p:xfrm>
          <a:off x="1524000" y="539750"/>
          <a:ext cx="68530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952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 behaviours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8657078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075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and response to feedback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5722910"/>
              </p:ext>
            </p:extLst>
          </p:nvPr>
        </p:nvGraphicFramePr>
        <p:xfrm>
          <a:off x="2127874" y="793060"/>
          <a:ext cx="5877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109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for use of </a:t>
            </a:r>
            <a:r>
              <a:rPr lang="en-GB" dirty="0" err="1"/>
              <a:t>Covid</a:t>
            </a:r>
            <a:r>
              <a:rPr lang="en-GB" dirty="0"/>
              <a:t> Marshals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64099920"/>
              </p:ext>
            </p:extLst>
          </p:nvPr>
        </p:nvGraphicFramePr>
        <p:xfrm>
          <a:off x="621552" y="1177955"/>
          <a:ext cx="8142885" cy="194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786572"/>
              </p:ext>
            </p:extLst>
          </p:nvPr>
        </p:nvGraphicFramePr>
        <p:xfrm>
          <a:off x="621552" y="1951457"/>
          <a:ext cx="8206145" cy="194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3315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rham University_powerpoint 29.08.19 FINAL.potx" id="{15F0B36B-451E-467F-AC1D-6B634029385F}" vid="{75B5DF01-1AD8-4B24-959A-92377C0E2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E951B1D604F47AD4EB98F3F9810DA" ma:contentTypeVersion="14" ma:contentTypeDescription="Create a new document." ma:contentTypeScope="" ma:versionID="00d2309ae0e10e725f7d588c51c8da58">
  <xsd:schema xmlns:xsd="http://www.w3.org/2001/XMLSchema" xmlns:xs="http://www.w3.org/2001/XMLSchema" xmlns:p="http://schemas.microsoft.com/office/2006/metadata/properties" xmlns:ns2="674d51e3-3ba6-45e1-9e5a-18c440d6de5a" xmlns:ns3="8f612c8a-2dfb-4a1a-9050-5ffbd886e57b" targetNamespace="http://schemas.microsoft.com/office/2006/metadata/properties" ma:root="true" ma:fieldsID="6da8ef3110961580d563732e2d106985" ns2:_="" ns3:_="">
    <xsd:import namespace="674d51e3-3ba6-45e1-9e5a-18c440d6de5a"/>
    <xsd:import namespace="8f612c8a-2dfb-4a1a-9050-5ffbd886e5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illennium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d51e3-3ba6-45e1-9e5a-18c440d6d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illenniumnote" ma:index="20" nillable="true" ma:displayName="millennium note" ma:description="S&amp;D note added to millennium" ma:format="Dropdown" ma:internalName="millenniumno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12c8a-2dfb-4a1a-9050-5ffbd886e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llenniumnote xmlns="674d51e3-3ba6-45e1-9e5a-18c440d6de5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B7D88-3055-414A-9170-246B69F9D333}">
  <ds:schemaRefs>
    <ds:schemaRef ds:uri="674d51e3-3ba6-45e1-9e5a-18c440d6de5a"/>
    <ds:schemaRef ds:uri="8f612c8a-2dfb-4a1a-9050-5ffbd886e5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98239B-E041-47B4-839A-AE9AD58A8DC6}">
  <ds:schemaRefs>
    <ds:schemaRef ds:uri="http://schemas.microsoft.com/office/2006/metadata/properties"/>
    <ds:schemaRef ds:uri="8f612c8a-2dfb-4a1a-9050-5ffbd886e57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74d51e3-3ba6-45e1-9e5a-18c440d6de5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A910D1-1207-48F2-8671-F1C06B4DFF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Durham University_powerpoint 29.08.19 FINAL</Template>
  <TotalTime>1563</TotalTime>
  <Words>342</Words>
  <Application>Microsoft Office PowerPoint</Application>
  <PresentationFormat>On-screen Show (16:9)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Grande</vt:lpstr>
      <vt:lpstr>Office Theme</vt:lpstr>
      <vt:lpstr>Customer Services Group UK</vt:lpstr>
      <vt:lpstr>What we did</vt:lpstr>
      <vt:lpstr>Anticipated issues relating to behaviours</vt:lpstr>
      <vt:lpstr>Different spaces</vt:lpstr>
      <vt:lpstr>Covid Marshals</vt:lpstr>
      <vt:lpstr>Mitie &amp; Covid Marshals</vt:lpstr>
      <vt:lpstr>Negative behaviours</vt:lpstr>
      <vt:lpstr>Challenges and response to feedback</vt:lpstr>
      <vt:lpstr>Timeline for use of Covid Marshals</vt:lpstr>
      <vt:lpstr>Contact details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DAWSON, STEPH</dc:creator>
  <cp:lastModifiedBy>CARNEGIE, MARIA A.</cp:lastModifiedBy>
  <cp:revision>621</cp:revision>
  <dcterms:created xsi:type="dcterms:W3CDTF">2019-09-04T13:17:49Z</dcterms:created>
  <dcterms:modified xsi:type="dcterms:W3CDTF">2021-02-26T12:04:28Z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0x0101003BCE951B1D604F47AD4EB98F3F9810DA</vt:lpwstr>
  </property>
</Properties>
</file>