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84" r:id="rId6"/>
    <p:sldId id="270" r:id="rId7"/>
    <p:sldId id="293" r:id="rId8"/>
    <p:sldId id="261" r:id="rId9"/>
    <p:sldId id="290" r:id="rId10"/>
    <p:sldId id="299" r:id="rId11"/>
    <p:sldId id="300" r:id="rId12"/>
    <p:sldId id="301" r:id="rId13"/>
    <p:sldId id="302" r:id="rId14"/>
    <p:sldId id="303" r:id="rId15"/>
    <p:sldId id="307" r:id="rId16"/>
    <p:sldId id="306" r:id="rId17"/>
    <p:sldId id="304" r:id="rId18"/>
    <p:sldId id="298" r:id="rId19"/>
    <p:sldId id="308" r:id="rId20"/>
    <p:sldId id="305" r:id="rId21"/>
    <p:sldId id="297" r:id="rId22"/>
    <p:sldId id="277"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C1312-AE56-01CD-6B7A-441B1F9335AD}" name="Marie Ennis" initials="ME" userId="S::marie.ennis@plymouth.ac.uk::97864131-aaa3-4a51-8ff5-c93ad5bce9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426"/>
    <a:srgbClr val="EFDD90"/>
    <a:srgbClr val="74BDC6"/>
    <a:srgbClr val="2A4151"/>
    <a:srgbClr val="7FBFD7"/>
    <a:srgbClr val="7B77A5"/>
    <a:srgbClr val="E6E6E6"/>
    <a:srgbClr val="1D347E"/>
    <a:srgbClr val="C1004A"/>
    <a:srgbClr val="B6B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2AF2AD-D3E9-4DD9-85F1-DF19B57E938E}" v="76" dt="2024-06-25T17:02:14.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614" autoAdjust="0"/>
  </p:normalViewPr>
  <p:slideViewPr>
    <p:cSldViewPr snapToGrid="0" showGuides="1">
      <p:cViewPr varScale="1">
        <p:scale>
          <a:sx n="51" d="100"/>
          <a:sy n="51" d="100"/>
        </p:scale>
        <p:origin x="1500"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E22AF-61FF-42CB-BDF4-4357AAC30A27}" type="datetimeFigureOut">
              <a:rPr lang="en-GB" smtClean="0"/>
              <a:t>02/07/2024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6E78A-2BC6-4315-8265-F8E492C7E0D3}" type="slidenum">
              <a:rPr lang="en-GB" smtClean="0"/>
              <a:t>‹#›</a:t>
            </a:fld>
            <a:endParaRPr lang="en-GB"/>
          </a:p>
        </p:txBody>
      </p:sp>
    </p:spTree>
    <p:extLst>
      <p:ext uri="{BB962C8B-B14F-4D97-AF65-F5344CB8AC3E}">
        <p14:creationId xmlns:p14="http://schemas.microsoft.com/office/powerpoint/2010/main" val="297127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E6E78A-2BC6-4315-8265-F8E492C7E0D3}" type="slidenum">
              <a:rPr lang="en-GB" smtClean="0"/>
              <a:t>1</a:t>
            </a:fld>
            <a:endParaRPr lang="en-GB"/>
          </a:p>
        </p:txBody>
      </p:sp>
    </p:spTree>
    <p:extLst>
      <p:ext uri="{BB962C8B-B14F-4D97-AF65-F5344CB8AC3E}">
        <p14:creationId xmlns:p14="http://schemas.microsoft.com/office/powerpoint/2010/main" val="3510714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May was our first time offering some printing workshops. </a:t>
            </a:r>
            <a:r>
              <a:rPr lang="en-GB" b="0" i="0" dirty="0">
                <a:solidFill>
                  <a:srgbClr val="606060"/>
                </a:solidFill>
                <a:effectLst/>
                <a:latin typeface="Helvetica" panose="020B0604020202020204" pitchFamily="34" charset="0"/>
              </a:rPr>
              <a:t>This is a form of printing which allows for flat images to be made from physical 3D objects, it is often used in mindfulness practice. We offered two sessions.</a:t>
            </a:r>
          </a:p>
          <a:p>
            <a:endParaRPr lang="en-GB" b="0" i="0" dirty="0">
              <a:solidFill>
                <a:srgbClr val="606060"/>
              </a:solidFill>
              <a:effectLst/>
              <a:latin typeface="Helvetica" panose="020B0604020202020204" pitchFamily="34" charset="0"/>
            </a:endParaRPr>
          </a:p>
          <a:p>
            <a:r>
              <a:rPr lang="en-GB" b="0" i="0" dirty="0">
                <a:solidFill>
                  <a:srgbClr val="606060"/>
                </a:solidFill>
                <a:effectLst/>
                <a:latin typeface="Helvetica" panose="020B0604020202020204" pitchFamily="34" charset="0"/>
              </a:rPr>
              <a:t>These session were led by one of our team who is a qualified art teacher and currently studying a PHD in printmaking.</a:t>
            </a:r>
          </a:p>
          <a:p>
            <a:endParaRPr lang="en-GB" b="0" i="0" dirty="0">
              <a:solidFill>
                <a:srgbClr val="606060"/>
              </a:solidFill>
              <a:effectLst/>
              <a:latin typeface="Helvetica" panose="020B0604020202020204" pitchFamily="34" charset="0"/>
            </a:endParaRPr>
          </a:p>
          <a:p>
            <a:r>
              <a:rPr lang="en-GB" b="0" i="0" dirty="0">
                <a:solidFill>
                  <a:srgbClr val="606060"/>
                </a:solidFill>
                <a:effectLst/>
                <a:latin typeface="Helvetica" panose="020B0604020202020204" pitchFamily="34" charset="0"/>
              </a:rPr>
              <a:t>As a thank you to the team for their hard work this year we have been able to schedule a session with Bales Buddies and two printing workshops, one of which was outside in the reservoir gardens on campus. Everyone’s wellbeing is important to us.</a:t>
            </a:r>
            <a:endParaRPr lang="en-GB" dirty="0"/>
          </a:p>
        </p:txBody>
      </p:sp>
      <p:sp>
        <p:nvSpPr>
          <p:cNvPr id="4" name="Slide Number Placeholder 3"/>
          <p:cNvSpPr>
            <a:spLocks noGrp="1"/>
          </p:cNvSpPr>
          <p:nvPr>
            <p:ph type="sldNum" sz="quarter" idx="5"/>
          </p:nvPr>
        </p:nvSpPr>
        <p:spPr/>
        <p:txBody>
          <a:bodyPr/>
          <a:lstStyle/>
          <a:p>
            <a:fld id="{C1E6E78A-2BC6-4315-8265-F8E492C7E0D3}" type="slidenum">
              <a:rPr lang="en-GB" smtClean="0"/>
              <a:t>10</a:t>
            </a:fld>
            <a:endParaRPr lang="en-GB"/>
          </a:p>
        </p:txBody>
      </p:sp>
    </p:spTree>
    <p:extLst>
      <p:ext uri="{BB962C8B-B14F-4D97-AF65-F5344CB8AC3E}">
        <p14:creationId xmlns:p14="http://schemas.microsoft.com/office/powerpoint/2010/main" val="419061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Fiction and Wellbeing collection</a:t>
            </a:r>
          </a:p>
          <a:p>
            <a:endParaRPr lang="en-GB" dirty="0"/>
          </a:p>
          <a:p>
            <a:r>
              <a:rPr lang="en-GB" dirty="0"/>
              <a:t>Students were asking us for some time for a fiction collection, but budgets were allocated for academic reading. We realised that we needed to break down this barrier and introduce a dedicated space to take breaks away from study, to read for pleasure, aiding stress relief and relaxation.</a:t>
            </a:r>
          </a:p>
          <a:p>
            <a:endParaRPr lang="en-GB" dirty="0"/>
          </a:p>
          <a:p>
            <a:r>
              <a:rPr lang="en-GB" dirty="0"/>
              <a:t>We also have a suggested author box in this space to help us build the fiction and wellbeing book collections.</a:t>
            </a:r>
          </a:p>
        </p:txBody>
      </p:sp>
      <p:sp>
        <p:nvSpPr>
          <p:cNvPr id="4" name="Slide Number Placeholder 3"/>
          <p:cNvSpPr>
            <a:spLocks noGrp="1"/>
          </p:cNvSpPr>
          <p:nvPr>
            <p:ph type="sldNum" sz="quarter" idx="5"/>
          </p:nvPr>
        </p:nvSpPr>
        <p:spPr/>
        <p:txBody>
          <a:bodyPr/>
          <a:lstStyle/>
          <a:p>
            <a:fld id="{C1E6E78A-2BC6-4315-8265-F8E492C7E0D3}" type="slidenum">
              <a:rPr lang="en-GB" smtClean="0"/>
              <a:t>11</a:t>
            </a:fld>
            <a:endParaRPr lang="en-GB"/>
          </a:p>
        </p:txBody>
      </p:sp>
    </p:spTree>
    <p:extLst>
      <p:ext uri="{BB962C8B-B14F-4D97-AF65-F5344CB8AC3E}">
        <p14:creationId xmlns:p14="http://schemas.microsoft.com/office/powerpoint/2010/main" val="38766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F&amp;W space also includes some fidget toys, colouring in books to help relieve stress and anxiety. We also use space within the shelves to promote other wellbeing events held within the university, specifically events organised by Pastoral Support Services.</a:t>
            </a:r>
          </a:p>
        </p:txBody>
      </p:sp>
      <p:sp>
        <p:nvSpPr>
          <p:cNvPr id="4" name="Slide Number Placeholder 3"/>
          <p:cNvSpPr>
            <a:spLocks noGrp="1"/>
          </p:cNvSpPr>
          <p:nvPr>
            <p:ph type="sldNum" sz="quarter" idx="5"/>
          </p:nvPr>
        </p:nvSpPr>
        <p:spPr/>
        <p:txBody>
          <a:bodyPr/>
          <a:lstStyle/>
          <a:p>
            <a:fld id="{C1E6E78A-2BC6-4315-8265-F8E492C7E0D3}" type="slidenum">
              <a:rPr lang="en-GB" smtClean="0"/>
              <a:t>12</a:t>
            </a:fld>
            <a:endParaRPr lang="en-GB"/>
          </a:p>
        </p:txBody>
      </p:sp>
    </p:spTree>
    <p:extLst>
      <p:ext uri="{BB962C8B-B14F-4D97-AF65-F5344CB8AC3E}">
        <p14:creationId xmlns:p14="http://schemas.microsoft.com/office/powerpoint/2010/main" val="2923482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we are seen as a safe space and this letter from ‘a book lover girl from Iran’ captures this wonderfully. This is one of many love and break up letters that we did as an engagement on February 14</a:t>
            </a:r>
            <a:r>
              <a:rPr lang="en-GB" baseline="30000" dirty="0"/>
              <a:t>th</a:t>
            </a:r>
            <a:r>
              <a:rPr lang="en-GB" dirty="0"/>
              <a:t>, as an incentive for taking part they could take a free book from our new ‘little library’ which was also introduced on this day and remains in use at the entrance foyer. This encourages reading for pleasure outside of the library.</a:t>
            </a:r>
          </a:p>
        </p:txBody>
      </p:sp>
      <p:sp>
        <p:nvSpPr>
          <p:cNvPr id="4" name="Slide Number Placeholder 3"/>
          <p:cNvSpPr>
            <a:spLocks noGrp="1"/>
          </p:cNvSpPr>
          <p:nvPr>
            <p:ph type="sldNum" sz="quarter" idx="5"/>
          </p:nvPr>
        </p:nvSpPr>
        <p:spPr/>
        <p:txBody>
          <a:bodyPr/>
          <a:lstStyle/>
          <a:p>
            <a:fld id="{C1E6E78A-2BC6-4315-8265-F8E492C7E0D3}" type="slidenum">
              <a:rPr lang="en-GB" smtClean="0"/>
              <a:t>13</a:t>
            </a:fld>
            <a:endParaRPr lang="en-GB"/>
          </a:p>
        </p:txBody>
      </p:sp>
    </p:spTree>
    <p:extLst>
      <p:ext uri="{BB962C8B-B14F-4D97-AF65-F5344CB8AC3E}">
        <p14:creationId xmlns:p14="http://schemas.microsoft.com/office/powerpoint/2010/main" val="1428097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our proudest achievement and a longtime coming. There are two spaces within one room sectioned with a patrician wall. This is a quiet space with no electronic equipment, signage or study. It is a shared </a:t>
            </a:r>
            <a:r>
              <a:rPr lang="en-GB"/>
              <a:t>space with lots </a:t>
            </a:r>
            <a:r>
              <a:rPr lang="en-GB" dirty="0"/>
              <a:t>of </a:t>
            </a:r>
            <a:r>
              <a:rPr lang="en-GB"/>
              <a:t>natural lighting and low </a:t>
            </a:r>
            <a:r>
              <a:rPr lang="en-GB" dirty="0"/>
              <a:t>comfy furniture.</a:t>
            </a:r>
          </a:p>
        </p:txBody>
      </p:sp>
      <p:sp>
        <p:nvSpPr>
          <p:cNvPr id="4" name="Slide Number Placeholder 3"/>
          <p:cNvSpPr>
            <a:spLocks noGrp="1"/>
          </p:cNvSpPr>
          <p:nvPr>
            <p:ph type="sldNum" sz="quarter" idx="5"/>
          </p:nvPr>
        </p:nvSpPr>
        <p:spPr/>
        <p:txBody>
          <a:bodyPr/>
          <a:lstStyle/>
          <a:p>
            <a:fld id="{C1E6E78A-2BC6-4315-8265-F8E492C7E0D3}" type="slidenum">
              <a:rPr lang="en-GB" smtClean="0"/>
              <a:t>14</a:t>
            </a:fld>
            <a:endParaRPr lang="en-GB"/>
          </a:p>
        </p:txBody>
      </p:sp>
    </p:spTree>
    <p:extLst>
      <p:ext uri="{BB962C8B-B14F-4D97-AF65-F5344CB8AC3E}">
        <p14:creationId xmlns:p14="http://schemas.microsoft.com/office/powerpoint/2010/main" val="2237628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year we have started to measure the impact of our incentives, to demonstrate that we are having a positive impact on student wellbeing. Here are some examples of how we have done this.</a:t>
            </a:r>
          </a:p>
        </p:txBody>
      </p:sp>
      <p:sp>
        <p:nvSpPr>
          <p:cNvPr id="4" name="Slide Number Placeholder 3"/>
          <p:cNvSpPr>
            <a:spLocks noGrp="1"/>
          </p:cNvSpPr>
          <p:nvPr>
            <p:ph type="sldNum" sz="quarter" idx="5"/>
          </p:nvPr>
        </p:nvSpPr>
        <p:spPr/>
        <p:txBody>
          <a:bodyPr/>
          <a:lstStyle/>
          <a:p>
            <a:fld id="{C1E6E78A-2BC6-4315-8265-F8E492C7E0D3}" type="slidenum">
              <a:rPr lang="en-GB" smtClean="0"/>
              <a:t>15</a:t>
            </a:fld>
            <a:endParaRPr lang="en-GB"/>
          </a:p>
        </p:txBody>
      </p:sp>
    </p:spTree>
    <p:extLst>
      <p:ext uri="{BB962C8B-B14F-4D97-AF65-F5344CB8AC3E}">
        <p14:creationId xmlns:p14="http://schemas.microsoft.com/office/powerpoint/2010/main" val="3605640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the opportunity on mental health awareness day to promote how we have supported students and to invite more feedback on how we can support their wellbeing in the future. </a:t>
            </a:r>
          </a:p>
          <a:p>
            <a:endParaRPr lang="en-GB" dirty="0"/>
          </a:p>
        </p:txBody>
      </p:sp>
      <p:sp>
        <p:nvSpPr>
          <p:cNvPr id="4" name="Slide Number Placeholder 3"/>
          <p:cNvSpPr>
            <a:spLocks noGrp="1"/>
          </p:cNvSpPr>
          <p:nvPr>
            <p:ph type="sldNum" sz="quarter" idx="5"/>
          </p:nvPr>
        </p:nvSpPr>
        <p:spPr/>
        <p:txBody>
          <a:bodyPr/>
          <a:lstStyle/>
          <a:p>
            <a:fld id="{C1E6E78A-2BC6-4315-8265-F8E492C7E0D3}" type="slidenum">
              <a:rPr lang="en-GB" smtClean="0"/>
              <a:t>16</a:t>
            </a:fld>
            <a:endParaRPr lang="en-GB"/>
          </a:p>
        </p:txBody>
      </p:sp>
    </p:spTree>
    <p:extLst>
      <p:ext uri="{BB962C8B-B14F-4D97-AF65-F5344CB8AC3E}">
        <p14:creationId xmlns:p14="http://schemas.microsoft.com/office/powerpoint/2010/main" val="3412953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regards to the physical environment, we want to start exploring spaces that support neurodivergent students and staff. </a:t>
            </a:r>
            <a:r>
              <a:rPr lang="en-GB" b="0" i="0" dirty="0">
                <a:effectLst/>
                <a:latin typeface="-apple-system"/>
              </a:rPr>
              <a:t>A way to produce a creative and appealing lighting scheme that doesn’t distract or cause discomfort, s</a:t>
            </a:r>
            <a:r>
              <a:rPr lang="en-GB" dirty="0"/>
              <a:t>paces where lighting and noise can be controlled, increased and more appealing individual study spaces.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bring all together all our initiatives including reading lists we have created</a:t>
            </a:r>
            <a:r>
              <a:rPr lang="en-GB" sz="1200" dirty="0">
                <a:effectLst/>
                <a:latin typeface="Calibri" panose="020F0502020204030204" pitchFamily="34" charset="0"/>
                <a:ea typeface="Calibri" panose="020F0502020204030204" pitchFamily="34" charset="0"/>
              </a:rPr>
              <a:t> we are going to produce and put together a wellbeing lib guide. </a:t>
            </a:r>
          </a:p>
          <a:p>
            <a:endParaRPr lang="en-GB" dirty="0"/>
          </a:p>
        </p:txBody>
      </p:sp>
      <p:sp>
        <p:nvSpPr>
          <p:cNvPr id="4" name="Slide Number Placeholder 3"/>
          <p:cNvSpPr>
            <a:spLocks noGrp="1"/>
          </p:cNvSpPr>
          <p:nvPr>
            <p:ph type="sldNum" sz="quarter" idx="5"/>
          </p:nvPr>
        </p:nvSpPr>
        <p:spPr/>
        <p:txBody>
          <a:bodyPr/>
          <a:lstStyle/>
          <a:p>
            <a:fld id="{C1E6E78A-2BC6-4315-8265-F8E492C7E0D3}" type="slidenum">
              <a:rPr lang="en-GB" smtClean="0"/>
              <a:t>17</a:t>
            </a:fld>
            <a:endParaRPr lang="en-GB"/>
          </a:p>
        </p:txBody>
      </p:sp>
    </p:spTree>
    <p:extLst>
      <p:ext uri="{BB962C8B-B14F-4D97-AF65-F5344CB8AC3E}">
        <p14:creationId xmlns:p14="http://schemas.microsoft.com/office/powerpoint/2010/main" val="181420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E6E78A-2BC6-4315-8265-F8E492C7E0D3}" type="slidenum">
              <a:rPr lang="en-GB" smtClean="0"/>
              <a:t>18</a:t>
            </a:fld>
            <a:endParaRPr lang="en-GB"/>
          </a:p>
        </p:txBody>
      </p:sp>
    </p:spTree>
    <p:extLst>
      <p:ext uri="{BB962C8B-B14F-4D97-AF65-F5344CB8AC3E}">
        <p14:creationId xmlns:p14="http://schemas.microsoft.com/office/powerpoint/2010/main" val="170377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E6E78A-2BC6-4315-8265-F8E492C7E0D3}" type="slidenum">
              <a:rPr lang="en-GB" smtClean="0"/>
              <a:t>19</a:t>
            </a:fld>
            <a:endParaRPr lang="en-GB"/>
          </a:p>
        </p:txBody>
      </p:sp>
    </p:spTree>
    <p:extLst>
      <p:ext uri="{BB962C8B-B14F-4D97-AF65-F5344CB8AC3E}">
        <p14:creationId xmlns:p14="http://schemas.microsoft.com/office/powerpoint/2010/main" val="301417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Library and Academic Development (LAD) business plan includes a student learning environments steer, and this has provided the direction and inspiration for the wellbeing spaces and incentives that we have introduced over the past few years.</a:t>
            </a:r>
          </a:p>
        </p:txBody>
      </p:sp>
      <p:sp>
        <p:nvSpPr>
          <p:cNvPr id="4" name="Slide Number Placeholder 3"/>
          <p:cNvSpPr>
            <a:spLocks noGrp="1"/>
          </p:cNvSpPr>
          <p:nvPr>
            <p:ph type="sldNum" sz="quarter" idx="5"/>
          </p:nvPr>
        </p:nvSpPr>
        <p:spPr/>
        <p:txBody>
          <a:bodyPr/>
          <a:lstStyle/>
          <a:p>
            <a:fld id="{C1E6E78A-2BC6-4315-8265-F8E492C7E0D3}" type="slidenum">
              <a:rPr lang="en-GB" smtClean="0"/>
              <a:t>2</a:t>
            </a:fld>
            <a:endParaRPr lang="en-GB"/>
          </a:p>
        </p:txBody>
      </p:sp>
    </p:spTree>
    <p:extLst>
      <p:ext uri="{BB962C8B-B14F-4D97-AF65-F5344CB8AC3E}">
        <p14:creationId xmlns:p14="http://schemas.microsoft.com/office/powerpoint/2010/main" val="236443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What did they want?</a:t>
            </a:r>
          </a:p>
          <a:p>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b="0" i="0" dirty="0">
                <a:solidFill>
                  <a:srgbClr val="555555"/>
                </a:solidFill>
                <a:effectLst/>
                <a:latin typeface="Roboto" panose="02000000000000000000" pitchFamily="2" charset="0"/>
              </a:rPr>
              <a:t>Times Higher Education reported that 74% of students say their mental health has been negatively impacted by Covid. Something we ourselves had recognised. We are aware that the library is a safe place for our students and so we wanted t</a:t>
            </a:r>
            <a:r>
              <a:rPr lang="en-GB" sz="2800" b="0" i="0" dirty="0">
                <a:solidFill>
                  <a:srgbClr val="555555"/>
                </a:solidFill>
                <a:effectLst/>
                <a:latin typeface="Roboto" panose="02000000000000000000" pitchFamily="2" charset="0"/>
                <a:ea typeface="Calibri" panose="020F0502020204030204" pitchFamily="34" charset="0"/>
                <a:cs typeface="Times New Roman" panose="02020603050405020304" pitchFamily="18" charset="0"/>
              </a:rPr>
              <a:t>o find out how we could truly support them by asking  ‘what can the library do to help your wellbeing?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We created a space </a:t>
            </a:r>
            <a:r>
              <a:rPr lang="en-GB" sz="1800" b="0" i="0" dirty="0">
                <a:solidFill>
                  <a:srgbClr val="555555"/>
                </a:solidFill>
                <a:effectLst/>
                <a:latin typeface="Roboto" panose="02000000000000000000" pitchFamily="2" charset="0"/>
                <a:ea typeface="Calibri" panose="020F0502020204030204" pitchFamily="34" charset="0"/>
                <a:cs typeface="Times New Roman" panose="02020603050405020304" pitchFamily="18" charset="0"/>
              </a:rPr>
              <a:t>within our entrance foyer </a:t>
            </a:r>
            <a:r>
              <a:rPr lang="en-GB" sz="1800" dirty="0">
                <a:effectLst/>
                <a:latin typeface="Calibri" panose="020F0502020204030204" pitchFamily="34" charset="0"/>
                <a:ea typeface="Calibri" panose="020F0502020204030204" pitchFamily="34" charset="0"/>
                <a:cs typeface="Times New Roman" panose="02020603050405020304" pitchFamily="18" charset="0"/>
              </a:rPr>
              <a:t>on Mental Health Awareness Day to ask this question and we left the students to write their suggestions on flip chart paper in exchange for a sweet or two.</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According to </a:t>
            </a:r>
            <a:r>
              <a:rPr lang="it-IT" sz="1200" dirty="0">
                <a:effectLst/>
                <a:latin typeface="Times New Roman" panose="02020603050405020304" pitchFamily="18" charset="0"/>
              </a:rPr>
              <a:t>(La Rosa and Commodari, 2023) following</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the COVID-19 pandemic ‘</a:t>
            </a:r>
            <a:r>
              <a:rPr lang="en-GB" sz="1800" b="0" i="0" dirty="0">
                <a:solidFill>
                  <a:srgbClr val="555555"/>
                </a:solidFill>
                <a:effectLst/>
                <a:latin typeface="Roboto" panose="02000000000000000000" pitchFamily="2" charset="0"/>
              </a:rPr>
              <a:t>It is essential to promote adequate university psychological services to support university students who have experienced the adverse psychological effects of the pandemic and enhance the resilience factors needed to improve their wellbeing in the post-pandemic period.’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u="none" dirty="0"/>
          </a:p>
        </p:txBody>
      </p:sp>
      <p:sp>
        <p:nvSpPr>
          <p:cNvPr id="4" name="Slide Number Placeholder 3"/>
          <p:cNvSpPr>
            <a:spLocks noGrp="1"/>
          </p:cNvSpPr>
          <p:nvPr>
            <p:ph type="sldNum" sz="quarter" idx="5"/>
          </p:nvPr>
        </p:nvSpPr>
        <p:spPr/>
        <p:txBody>
          <a:bodyPr/>
          <a:lstStyle/>
          <a:p>
            <a:fld id="{C1E6E78A-2BC6-4315-8265-F8E492C7E0D3}" type="slidenum">
              <a:rPr lang="en-GB" smtClean="0"/>
              <a:t>3</a:t>
            </a:fld>
            <a:endParaRPr lang="en-GB"/>
          </a:p>
        </p:txBody>
      </p:sp>
    </p:spTree>
    <p:extLst>
      <p:ext uri="{BB962C8B-B14F-4D97-AF65-F5344CB8AC3E}">
        <p14:creationId xmlns:p14="http://schemas.microsoft.com/office/powerpoint/2010/main" val="253293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What response did we get?</a:t>
            </a:r>
          </a:p>
          <a:p>
            <a:endParaRPr lang="en-GB" sz="2800" b="0" i="0" dirty="0">
              <a:solidFill>
                <a:srgbClr val="555555"/>
              </a:solidFill>
              <a:effectLst/>
              <a:latin typeface="Roboto" panose="02000000000000000000" pitchFamily="2" charset="0"/>
              <a:ea typeface="Calibri" panose="020F0502020204030204" pitchFamily="34" charset="0"/>
              <a:cs typeface="Times New Roman" panose="02020603050405020304" pitchFamily="18" charset="0"/>
            </a:endParaRPr>
          </a:p>
          <a:p>
            <a:r>
              <a:rPr lang="en-GB" sz="2800" b="0" i="0" dirty="0">
                <a:solidFill>
                  <a:srgbClr val="555555"/>
                </a:solidFill>
                <a:effectLst/>
                <a:latin typeface="Roboto" panose="02000000000000000000" pitchFamily="2" charset="0"/>
                <a:ea typeface="Calibri" panose="020F0502020204030204" pitchFamily="34" charset="0"/>
                <a:cs typeface="Times New Roman" panose="02020603050405020304" pitchFamily="18" charset="0"/>
              </a:rPr>
              <a:t>This engagement provided us with hundreds of comments which we were then able to theme and helped guide us with our next steps.</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u="none" dirty="0"/>
          </a:p>
        </p:txBody>
      </p:sp>
      <p:sp>
        <p:nvSpPr>
          <p:cNvPr id="4" name="Slide Number Placeholder 3"/>
          <p:cNvSpPr>
            <a:spLocks noGrp="1"/>
          </p:cNvSpPr>
          <p:nvPr>
            <p:ph type="sldNum" sz="quarter" idx="5"/>
          </p:nvPr>
        </p:nvSpPr>
        <p:spPr/>
        <p:txBody>
          <a:bodyPr/>
          <a:lstStyle/>
          <a:p>
            <a:fld id="{C1E6E78A-2BC6-4315-8265-F8E492C7E0D3}" type="slidenum">
              <a:rPr lang="en-GB" smtClean="0"/>
              <a:t>4</a:t>
            </a:fld>
            <a:endParaRPr lang="en-GB"/>
          </a:p>
        </p:txBody>
      </p:sp>
    </p:spTree>
    <p:extLst>
      <p:ext uri="{BB962C8B-B14F-4D97-AF65-F5344CB8AC3E}">
        <p14:creationId xmlns:p14="http://schemas.microsoft.com/office/powerpoint/2010/main" val="2145304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an ongoing a feedback board and comment card box available to students and have felt this feedback has been a great way to ignite thoughts, however the added comments from the wellbeing engagement really helped us to understand the true needs of he students.</a:t>
            </a:r>
          </a:p>
          <a:p>
            <a:endParaRPr lang="en-GB" dirty="0"/>
          </a:p>
          <a:p>
            <a:endParaRPr lang="en-GB" dirty="0"/>
          </a:p>
        </p:txBody>
      </p:sp>
      <p:sp>
        <p:nvSpPr>
          <p:cNvPr id="4" name="Slide Number Placeholder 3"/>
          <p:cNvSpPr>
            <a:spLocks noGrp="1"/>
          </p:cNvSpPr>
          <p:nvPr>
            <p:ph type="sldNum" sz="quarter" idx="5"/>
          </p:nvPr>
        </p:nvSpPr>
        <p:spPr/>
        <p:txBody>
          <a:bodyPr/>
          <a:lstStyle/>
          <a:p>
            <a:fld id="{C1E6E78A-2BC6-4315-8265-F8E492C7E0D3}" type="slidenum">
              <a:rPr lang="en-GB" smtClean="0"/>
              <a:t>5</a:t>
            </a:fld>
            <a:endParaRPr lang="en-GB"/>
          </a:p>
        </p:txBody>
      </p:sp>
    </p:spTree>
    <p:extLst>
      <p:ext uri="{BB962C8B-B14F-4D97-AF65-F5344CB8AC3E}">
        <p14:creationId xmlns:p14="http://schemas.microsoft.com/office/powerpoint/2010/main" val="234892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have we done?</a:t>
            </a:r>
          </a:p>
          <a:p>
            <a:endParaRPr lang="en-GB" b="1" dirty="0"/>
          </a:p>
          <a:p>
            <a:r>
              <a:rPr lang="en-GB" b="0" dirty="0"/>
              <a:t>Over the past few years we have introduced:</a:t>
            </a:r>
          </a:p>
          <a:p>
            <a:endParaRPr lang="en-GB" b="0" dirty="0"/>
          </a:p>
          <a:p>
            <a:pPr marL="342900" lvl="0" indent="-342900">
              <a:buSzPts val="1000"/>
              <a:buFont typeface="Symbol" panose="05050102010706020507" pitchFamily="18" charset="2"/>
              <a:buChar char=""/>
              <a:tabLst>
                <a:tab pos="457200" algn="l"/>
              </a:tabLst>
            </a:pPr>
            <a:r>
              <a:rPr lang="en-GB" sz="1200" dirty="0">
                <a:effectLst/>
                <a:latin typeface="Calibri" panose="020F0502020204030204" pitchFamily="34" charset="0"/>
                <a:ea typeface="Times New Roman" panose="02020603050405020304" pitchFamily="18" charset="0"/>
              </a:rPr>
              <a:t>Therapy dogs</a:t>
            </a:r>
            <a:endParaRPr lang="en-GB" sz="1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dirty="0">
                <a:effectLst/>
                <a:latin typeface="Calibri" panose="020F0502020204030204" pitchFamily="34" charset="0"/>
                <a:ea typeface="Times New Roman" panose="02020603050405020304" pitchFamily="18" charset="0"/>
              </a:rPr>
              <a:t>Free fruit</a:t>
            </a:r>
            <a:endParaRPr lang="en-GB" sz="1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dirty="0">
                <a:effectLst/>
                <a:latin typeface="Calibri" panose="020F0502020204030204" pitchFamily="34" charset="0"/>
                <a:ea typeface="Times New Roman" panose="02020603050405020304" pitchFamily="18" charset="0"/>
              </a:rPr>
              <a:t>Printing workshops</a:t>
            </a:r>
            <a:endParaRPr lang="en-GB" sz="1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dirty="0">
                <a:effectLst/>
                <a:latin typeface="Calibri" panose="020F0502020204030204" pitchFamily="34" charset="0"/>
                <a:ea typeface="Times New Roman" panose="02020603050405020304" pitchFamily="18" charset="0"/>
              </a:rPr>
              <a:t>Little library</a:t>
            </a:r>
            <a:endParaRPr lang="en-GB" sz="1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dirty="0">
                <a:effectLst/>
                <a:latin typeface="Calibri" panose="020F0502020204030204" pitchFamily="34" charset="0"/>
                <a:ea typeface="Times New Roman" panose="02020603050405020304" pitchFamily="18" charset="0"/>
              </a:rPr>
              <a:t>Fiction and wellbeing collection</a:t>
            </a:r>
            <a:endParaRPr lang="en-GB" sz="1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dirty="0">
                <a:effectLst/>
                <a:latin typeface="Calibri" panose="020F0502020204030204" pitchFamily="34" charset="0"/>
                <a:ea typeface="Times New Roman" panose="02020603050405020304" pitchFamily="18" charset="0"/>
              </a:rPr>
              <a:t>Reflection space</a:t>
            </a:r>
            <a:endParaRPr lang="en-GB" sz="1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dirty="0">
                <a:effectLst/>
                <a:latin typeface="Calibri" panose="020F0502020204030204" pitchFamily="34" charset="0"/>
                <a:ea typeface="Times New Roman" panose="02020603050405020304" pitchFamily="18" charset="0"/>
              </a:rPr>
              <a:t>Menopause reading list</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1E6E78A-2BC6-4315-8265-F8E492C7E0D3}" type="slidenum">
              <a:rPr lang="en-GB" smtClean="0"/>
              <a:t>6</a:t>
            </a:fld>
            <a:endParaRPr lang="en-GB"/>
          </a:p>
        </p:txBody>
      </p:sp>
    </p:spTree>
    <p:extLst>
      <p:ext uri="{BB962C8B-B14F-4D97-AF65-F5344CB8AC3E}">
        <p14:creationId xmlns:p14="http://schemas.microsoft.com/office/powerpoint/2010/main" val="541944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Bales buddies</a:t>
            </a:r>
          </a:p>
          <a:p>
            <a:endParaRPr lang="en-GB" sz="1200" b="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rPr>
              <a:t>This is our most anticipated event. We have visits 3 times a year, during arrival week as a meet and a greet (especially comforting for those students who have just left their pet at home for the first time) and again during both assessment periods offering a choice of a 10 minute prebooked 121 and group sessions. People with allergies are </a:t>
            </a:r>
            <a:r>
              <a:rPr lang="en-GB"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directed towards the dog Grace as her breed is hypoallergenic.</a:t>
            </a:r>
            <a:endParaRPr lang="en-GB" sz="18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1E6E78A-2BC6-4315-8265-F8E492C7E0D3}" type="slidenum">
              <a:rPr lang="en-GB" smtClean="0"/>
              <a:t>7</a:t>
            </a:fld>
            <a:endParaRPr lang="en-GB"/>
          </a:p>
        </p:txBody>
      </p:sp>
    </p:spTree>
    <p:extLst>
      <p:ext uri="{BB962C8B-B14F-4D97-AF65-F5344CB8AC3E}">
        <p14:creationId xmlns:p14="http://schemas.microsoft.com/office/powerpoint/2010/main" val="260098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Bales buddies</a:t>
            </a:r>
          </a:p>
          <a:p>
            <a:endParaRPr lang="en-GB" sz="1200" b="1" dirty="0">
              <a:effectLst/>
              <a:latin typeface="Calibri" panose="020F0502020204030204" pitchFamily="34" charset="0"/>
              <a:ea typeface="Calibri" panose="020F0502020204030204" pitchFamily="34" charset="0"/>
            </a:endParaRPr>
          </a:p>
          <a:p>
            <a:r>
              <a:rPr lang="en-GB" dirty="0"/>
              <a:t>This year we created quiet an interest and our sessions during May were shared in the local media. This also has a positive impact of the wellbeing of staff at the library and at Bales buddies. It made them proud and excited to be involved in something that the students quoted as being ‘’comforting’’ and ‘’I mean they’re so happy, so it rubs off on you’’</a:t>
            </a:r>
          </a:p>
        </p:txBody>
      </p:sp>
      <p:sp>
        <p:nvSpPr>
          <p:cNvPr id="4" name="Slide Number Placeholder 3"/>
          <p:cNvSpPr>
            <a:spLocks noGrp="1"/>
          </p:cNvSpPr>
          <p:nvPr>
            <p:ph type="sldNum" sz="quarter" idx="5"/>
          </p:nvPr>
        </p:nvSpPr>
        <p:spPr/>
        <p:txBody>
          <a:bodyPr/>
          <a:lstStyle/>
          <a:p>
            <a:fld id="{C1E6E78A-2BC6-4315-8265-F8E492C7E0D3}" type="slidenum">
              <a:rPr lang="en-GB" smtClean="0"/>
              <a:t>8</a:t>
            </a:fld>
            <a:endParaRPr lang="en-GB"/>
          </a:p>
        </p:txBody>
      </p:sp>
    </p:spTree>
    <p:extLst>
      <p:ext uri="{BB962C8B-B14F-4D97-AF65-F5344CB8AC3E}">
        <p14:creationId xmlns:p14="http://schemas.microsoft.com/office/powerpoint/2010/main" val="1141871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Free fruit</a:t>
            </a:r>
          </a:p>
          <a:p>
            <a:endParaRPr lang="en-GB" b="1" dirty="0"/>
          </a:p>
          <a:p>
            <a:r>
              <a:rPr lang="en-GB" b="0" dirty="0"/>
              <a:t>To support our study breaks promotion during assessment period we offered limited free fruit to students. They must physically collect the fruit from the staff reception desk. This encourages a break in study, some movement and an opportunity for our team to check in on their wellbeing. As this is offered overnight it also gives some engagement to our lone working team members. </a:t>
            </a:r>
          </a:p>
          <a:p>
            <a:endParaRPr lang="en-GB" sz="1200" b="1" dirty="0">
              <a:effectLst/>
              <a:latin typeface="Calibri" panose="020F0502020204030204" pitchFamily="34" charset="0"/>
              <a:ea typeface="Calibri" panose="020F0502020204030204" pitchFamily="34" charset="0"/>
            </a:endParaRPr>
          </a:p>
          <a:p>
            <a:endParaRPr lang="en-GB" sz="1200" b="1"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C1E6E78A-2BC6-4315-8265-F8E492C7E0D3}" type="slidenum">
              <a:rPr lang="en-GB" smtClean="0"/>
              <a:t>9</a:t>
            </a:fld>
            <a:endParaRPr lang="en-GB"/>
          </a:p>
        </p:txBody>
      </p:sp>
    </p:spTree>
    <p:extLst>
      <p:ext uri="{BB962C8B-B14F-4D97-AF65-F5344CB8AC3E}">
        <p14:creationId xmlns:p14="http://schemas.microsoft.com/office/powerpoint/2010/main" val="2227358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plymouth.ac.uk/" TargetMode="External"/><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0089C5-C584-0046-BB7A-B61004662C01}"/>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642208FA-D388-3C5F-15EE-3BCF3D8C0852}"/>
              </a:ext>
            </a:extLst>
          </p:cNvPr>
          <p:cNvSpPr>
            <a:spLocks noGrp="1"/>
          </p:cNvSpPr>
          <p:nvPr>
            <p:ph type="dt" sz="half" idx="10"/>
          </p:nvPr>
        </p:nvSpPr>
        <p:spPr/>
        <p:txBody>
          <a:bodyPr/>
          <a:lstStyle/>
          <a:p>
            <a:fld id="{5F2EF3FA-FFDC-4572-8F07-6B77EB1DB973}" type="datetime1">
              <a:rPr lang="en-GB" smtClean="0"/>
              <a:t>02/07/2024</a:t>
            </a:fld>
            <a:endParaRPr lang="en-GB"/>
          </a:p>
        </p:txBody>
      </p:sp>
      <p:sp>
        <p:nvSpPr>
          <p:cNvPr id="3" name="Footer Placeholder 2">
            <a:extLst>
              <a:ext uri="{FF2B5EF4-FFF2-40B4-BE49-F238E27FC236}">
                <a16:creationId xmlns:a16="http://schemas.microsoft.com/office/drawing/2014/main" id="{8E18FA4D-5E4F-2565-D0F1-8DC07D045387}"/>
              </a:ext>
            </a:extLst>
          </p:cNvPr>
          <p:cNvSpPr>
            <a:spLocks noGrp="1"/>
          </p:cNvSpPr>
          <p:nvPr>
            <p:ph type="ftr" sz="quarter" idx="11"/>
          </p:nvPr>
        </p:nvSpPr>
        <p:spPr/>
        <p:txBody>
          <a:bodyPr/>
          <a:lstStyle/>
          <a:p>
            <a:r>
              <a:rPr lang="en-GB"/>
              <a:t>Copyright University of Plymouth 2023</a:t>
            </a:r>
          </a:p>
        </p:txBody>
      </p:sp>
      <p:sp>
        <p:nvSpPr>
          <p:cNvPr id="4" name="Slide Number Placeholder 3">
            <a:extLst>
              <a:ext uri="{FF2B5EF4-FFF2-40B4-BE49-F238E27FC236}">
                <a16:creationId xmlns:a16="http://schemas.microsoft.com/office/drawing/2014/main" id="{F28E02E3-9230-A076-B408-234FB1EEC548}"/>
              </a:ext>
            </a:extLst>
          </p:cNvPr>
          <p:cNvSpPr>
            <a:spLocks noGrp="1"/>
          </p:cNvSpPr>
          <p:nvPr>
            <p:ph type="sldNum" sz="quarter" idx="12"/>
          </p:nvPr>
        </p:nvSpPr>
        <p:spPr/>
        <p:txBody>
          <a:bodyPr/>
          <a:lstStyle/>
          <a:p>
            <a:fld id="{FC35CEA3-87EB-447D-B809-4C40576A5817}" type="slidenum">
              <a:rPr lang="en-GB" smtClean="0"/>
              <a:t>‹#›</a:t>
            </a:fld>
            <a:endParaRPr lang="en-GB"/>
          </a:p>
        </p:txBody>
      </p:sp>
      <p:sp>
        <p:nvSpPr>
          <p:cNvPr id="7" name="Title 6">
            <a:extLst>
              <a:ext uri="{FF2B5EF4-FFF2-40B4-BE49-F238E27FC236}">
                <a16:creationId xmlns:a16="http://schemas.microsoft.com/office/drawing/2014/main" id="{FAC27028-5A31-B808-ADF1-46FD565FA94C}"/>
              </a:ext>
            </a:extLst>
          </p:cNvPr>
          <p:cNvSpPr>
            <a:spLocks noGrp="1"/>
          </p:cNvSpPr>
          <p:nvPr>
            <p:ph type="title" hasCustomPrompt="1"/>
          </p:nvPr>
        </p:nvSpPr>
        <p:spPr>
          <a:xfrm>
            <a:off x="658813" y="1543051"/>
            <a:ext cx="5437187" cy="2871788"/>
          </a:xfrm>
        </p:spPr>
        <p:txBody>
          <a:bodyPr anchor="b">
            <a:normAutofit/>
          </a:bodyPr>
          <a:lstStyle>
            <a:lvl1pPr>
              <a:defRPr sz="3600" b="1">
                <a:solidFill>
                  <a:schemeClr val="bg1"/>
                </a:solidFill>
              </a:defRPr>
            </a:lvl1pPr>
          </a:lstStyle>
          <a:p>
            <a:r>
              <a:rPr lang="en-US" dirty="0"/>
              <a:t>Click to add presentation title here</a:t>
            </a:r>
            <a:endParaRPr lang="en-GB" dirty="0"/>
          </a:p>
        </p:txBody>
      </p:sp>
      <p:pic>
        <p:nvPicPr>
          <p:cNvPr id="9" name="Picture 8">
            <a:extLst>
              <a:ext uri="{FF2B5EF4-FFF2-40B4-BE49-F238E27FC236}">
                <a16:creationId xmlns:a16="http://schemas.microsoft.com/office/drawing/2014/main" id="{E4C9C007-1425-9A15-EE88-AFF23C5AA2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964481" y="1543050"/>
            <a:ext cx="4568707" cy="926209"/>
          </a:xfrm>
          <a:prstGeom prst="rect">
            <a:avLst/>
          </a:prstGeom>
        </p:spPr>
      </p:pic>
      <p:sp>
        <p:nvSpPr>
          <p:cNvPr id="11" name="Text Placeholder 10">
            <a:extLst>
              <a:ext uri="{FF2B5EF4-FFF2-40B4-BE49-F238E27FC236}">
                <a16:creationId xmlns:a16="http://schemas.microsoft.com/office/drawing/2014/main" id="{5609A192-986A-9A0E-9215-81119ADB9926}"/>
              </a:ext>
            </a:extLst>
          </p:cNvPr>
          <p:cNvSpPr>
            <a:spLocks noGrp="1"/>
          </p:cNvSpPr>
          <p:nvPr>
            <p:ph type="body" sz="quarter" idx="13" hasCustomPrompt="1"/>
          </p:nvPr>
        </p:nvSpPr>
        <p:spPr>
          <a:xfrm>
            <a:off x="658813" y="4476749"/>
            <a:ext cx="5437187" cy="1154029"/>
          </a:xfrm>
        </p:spPr>
        <p:txBody>
          <a:bodyPr tIns="180000"/>
          <a:lstStyle>
            <a:lvl1pPr marL="0" indent="0">
              <a:buFont typeface="Arial" panose="020B0604020202020204" pitchFamily="34" charset="0"/>
              <a:buNone/>
              <a:defRPr sz="1800">
                <a:solidFill>
                  <a:schemeClr val="bg1"/>
                </a:solidFill>
              </a:defRPr>
            </a:lvl1pPr>
          </a:lstStyle>
          <a:p>
            <a:pPr lvl="0"/>
            <a:r>
              <a:rPr lang="en-US" dirty="0"/>
              <a:t>Click to add subtitle or name of presenter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2437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top)">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2AA64A5-717D-41B9-0439-CD9AFAC932C1}"/>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000" dirty="0"/>
          </a:p>
        </p:txBody>
      </p:sp>
      <p:sp>
        <p:nvSpPr>
          <p:cNvPr id="9" name="Rectangle 8">
            <a:extLst>
              <a:ext uri="{FF2B5EF4-FFF2-40B4-BE49-F238E27FC236}">
                <a16:creationId xmlns:a16="http://schemas.microsoft.com/office/drawing/2014/main" id="{443F52FC-EE45-798A-E18C-33A4182A0119}"/>
              </a:ext>
            </a:extLst>
          </p:cNvPr>
          <p:cNvSpPr/>
          <p:nvPr userDrawn="1"/>
        </p:nvSpPr>
        <p:spPr bwMode="gray">
          <a:xfrm>
            <a:off x="0" y="2750884"/>
            <a:ext cx="4364531" cy="4107116"/>
          </a:xfrm>
          <a:prstGeom prst="rect">
            <a:avLst/>
          </a:prstGeom>
          <a:blipFill dpi="0" rotWithShape="1">
            <a:blip r:embed="rId2">
              <a:alphaModFix amt="3000"/>
            </a:blip>
            <a:srcRect/>
            <a:stretch>
              <a:fillRect l="-11500" r="11700" b="-3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8783CC36-1B70-20D7-45DB-5D62E1049BAA}"/>
              </a:ext>
            </a:extLst>
          </p:cNvPr>
          <p:cNvSpPr>
            <a:spLocks noGrp="1"/>
          </p:cNvSpPr>
          <p:nvPr>
            <p:ph type="dt" sz="half" idx="10"/>
          </p:nvPr>
        </p:nvSpPr>
        <p:spPr bwMode="gray"/>
        <p:txBody>
          <a:bodyPr/>
          <a:lstStyle/>
          <a:p>
            <a:fld id="{048DD1FF-C429-4E46-9681-E66E7B98A649}" type="datetime1">
              <a:rPr lang="en-GB" smtClean="0"/>
              <a:t>02/07/2024</a:t>
            </a:fld>
            <a:endParaRPr lang="en-GB"/>
          </a:p>
        </p:txBody>
      </p:sp>
      <p:sp>
        <p:nvSpPr>
          <p:cNvPr id="4" name="Footer Placeholder 3">
            <a:extLst>
              <a:ext uri="{FF2B5EF4-FFF2-40B4-BE49-F238E27FC236}">
                <a16:creationId xmlns:a16="http://schemas.microsoft.com/office/drawing/2014/main" id="{B0A0496F-1036-E304-F64F-31E319A62540}"/>
              </a:ext>
            </a:extLst>
          </p:cNvPr>
          <p:cNvSpPr>
            <a:spLocks noGrp="1"/>
          </p:cNvSpPr>
          <p:nvPr>
            <p:ph type="ftr" sz="quarter" idx="11"/>
          </p:nvPr>
        </p:nvSpPr>
        <p:spPr bwMode="gray"/>
        <p:txBody>
          <a:bodyPr/>
          <a:lstStyle/>
          <a:p>
            <a:r>
              <a:rPr lang="en-GB"/>
              <a:t>Copyright University of Plymouth 2023</a:t>
            </a:r>
          </a:p>
        </p:txBody>
      </p:sp>
      <p:sp>
        <p:nvSpPr>
          <p:cNvPr id="5" name="Slide Number Placeholder 4">
            <a:extLst>
              <a:ext uri="{FF2B5EF4-FFF2-40B4-BE49-F238E27FC236}">
                <a16:creationId xmlns:a16="http://schemas.microsoft.com/office/drawing/2014/main" id="{81272B57-2D8A-BAC6-C256-8AAE8360B5B1}"/>
              </a:ext>
            </a:extLst>
          </p:cNvPr>
          <p:cNvSpPr>
            <a:spLocks noGrp="1"/>
          </p:cNvSpPr>
          <p:nvPr>
            <p:ph type="sldNum" sz="quarter" idx="12"/>
          </p:nvPr>
        </p:nvSpPr>
        <p:spPr bwMode="gray"/>
        <p:txBody>
          <a:bodyPr/>
          <a:lstStyle/>
          <a:p>
            <a:fld id="{FC35CEA3-87EB-447D-B809-4C40576A5817}" type="slidenum">
              <a:rPr lang="en-GB" smtClean="0"/>
              <a:t>‹#›</a:t>
            </a:fld>
            <a:endParaRPr lang="en-GB"/>
          </a:p>
        </p:txBody>
      </p:sp>
      <p:cxnSp>
        <p:nvCxnSpPr>
          <p:cNvPr id="11" name="Straight Connector 10">
            <a:extLst>
              <a:ext uri="{FF2B5EF4-FFF2-40B4-BE49-F238E27FC236}">
                <a16:creationId xmlns:a16="http://schemas.microsoft.com/office/drawing/2014/main" id="{DB90A7ED-8759-2446-799B-62DAACE3313B}"/>
              </a:ext>
            </a:extLst>
          </p:cNvPr>
          <p:cNvCxnSpPr>
            <a:cxnSpLocks/>
          </p:cNvCxnSpPr>
          <p:nvPr userDrawn="1"/>
        </p:nvCxnSpPr>
        <p:spPr>
          <a:xfrm>
            <a:off x="0" y="1652102"/>
            <a:ext cx="12192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UoP logo">
            <a:extLst>
              <a:ext uri="{FF2B5EF4-FFF2-40B4-BE49-F238E27FC236}">
                <a16:creationId xmlns:a16="http://schemas.microsoft.com/office/drawing/2014/main" id="{225E190B-AFDB-04DE-92E9-735645FCA2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9074996" y="698418"/>
            <a:ext cx="2891692" cy="601967"/>
          </a:xfrm>
          <a:prstGeom prst="rect">
            <a:avLst/>
          </a:prstGeom>
        </p:spPr>
      </p:pic>
      <p:sp>
        <p:nvSpPr>
          <p:cNvPr id="14" name="Title 1">
            <a:extLst>
              <a:ext uri="{FF2B5EF4-FFF2-40B4-BE49-F238E27FC236}">
                <a16:creationId xmlns:a16="http://schemas.microsoft.com/office/drawing/2014/main" id="{386C379D-61F6-DEA4-E39B-8652874252CF}"/>
              </a:ext>
            </a:extLst>
          </p:cNvPr>
          <p:cNvSpPr>
            <a:spLocks noGrp="1"/>
          </p:cNvSpPr>
          <p:nvPr>
            <p:ph type="title" hasCustomPrompt="1"/>
          </p:nvPr>
        </p:nvSpPr>
        <p:spPr bwMode="gray">
          <a:xfrm>
            <a:off x="658815" y="703432"/>
            <a:ext cx="8316000" cy="972000"/>
          </a:xfrm>
        </p:spPr>
        <p:txBody>
          <a:bodyPr/>
          <a:lstStyle>
            <a:lvl1pPr>
              <a:defRPr>
                <a:solidFill>
                  <a:schemeClr val="tx1"/>
                </a:solidFill>
              </a:defRPr>
            </a:lvl1pPr>
          </a:lstStyle>
          <a:p>
            <a:r>
              <a:rPr lang="en-US" dirty="0"/>
              <a:t>Click to add slide title here over two lines</a:t>
            </a:r>
            <a:endParaRPr lang="en-GB" dirty="0"/>
          </a:p>
        </p:txBody>
      </p:sp>
    </p:spTree>
    <p:extLst>
      <p:ext uri="{BB962C8B-B14F-4D97-AF65-F5344CB8AC3E}">
        <p14:creationId xmlns:p14="http://schemas.microsoft.com/office/powerpoint/2010/main" val="231396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logo only (bottom) #1">
    <p:bg>
      <p:bgPr>
        <a:solidFill>
          <a:schemeClr val="accent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2581740D-FA2E-F1E1-9886-6D3AE0B6B654}"/>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000" dirty="0"/>
          </a:p>
        </p:txBody>
      </p:sp>
      <p:sp>
        <p:nvSpPr>
          <p:cNvPr id="16" name="Rectangle 15">
            <a:extLst>
              <a:ext uri="{FF2B5EF4-FFF2-40B4-BE49-F238E27FC236}">
                <a16:creationId xmlns:a16="http://schemas.microsoft.com/office/drawing/2014/main" id="{AF1DA296-0766-E36C-9880-3B1F8E347DBE}"/>
              </a:ext>
            </a:extLst>
          </p:cNvPr>
          <p:cNvSpPr/>
          <p:nvPr userDrawn="1"/>
        </p:nvSpPr>
        <p:spPr bwMode="gray">
          <a:xfrm>
            <a:off x="0" y="2750884"/>
            <a:ext cx="4364531" cy="4107116"/>
          </a:xfrm>
          <a:prstGeom prst="rect">
            <a:avLst/>
          </a:prstGeom>
          <a:blipFill dpi="0" rotWithShape="1">
            <a:blip r:embed="rId2">
              <a:alphaModFix amt="3000"/>
            </a:blip>
            <a:srcRect/>
            <a:stretch>
              <a:fillRect l="-11500" r="11700" b="-3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corner template" hidden="1">
            <a:extLst>
              <a:ext uri="{FF2B5EF4-FFF2-40B4-BE49-F238E27FC236}">
                <a16:creationId xmlns:a16="http://schemas.microsoft.com/office/drawing/2014/main" id="{268DF13A-B26B-03B6-8E45-B250B085DF95}"/>
              </a:ext>
            </a:extLst>
          </p:cNvPr>
          <p:cNvSpPr/>
          <p:nvPr userDrawn="1"/>
        </p:nvSpPr>
        <p:spPr bwMode="gray">
          <a:xfrm>
            <a:off x="9953626" y="3452613"/>
            <a:ext cx="2238375" cy="3405387"/>
          </a:xfrm>
          <a:custGeom>
            <a:avLst/>
            <a:gdLst>
              <a:gd name="connsiteX0" fmla="*/ 2238375 w 2238375"/>
              <a:gd name="connsiteY0" fmla="*/ 0 h 3405387"/>
              <a:gd name="connsiteX1" fmla="*/ 2238375 w 2238375"/>
              <a:gd name="connsiteY1" fmla="*/ 3405387 h 3405387"/>
              <a:gd name="connsiteX2" fmla="*/ 1932977 w 2238375"/>
              <a:gd name="connsiteY2" fmla="*/ 3405387 h 3405387"/>
              <a:gd name="connsiteX3" fmla="*/ 167584 w 2238375"/>
              <a:gd name="connsiteY3" fmla="*/ 3405387 h 3405387"/>
              <a:gd name="connsiteX4" fmla="*/ 0 w 2238375"/>
              <a:gd name="connsiteY4" fmla="*/ 3405387 h 3405387"/>
              <a:gd name="connsiteX5" fmla="*/ 0 w 2238375"/>
              <a:gd name="connsiteY5" fmla="*/ 3401743 h 3405387"/>
              <a:gd name="connsiteX6" fmla="*/ 2559 w 2238375"/>
              <a:gd name="connsiteY6" fmla="*/ 3402966 h 3405387"/>
              <a:gd name="connsiteX7" fmla="*/ 50988 w 2238375"/>
              <a:gd name="connsiteY7" fmla="*/ 3381176 h 3405387"/>
              <a:gd name="connsiteX8" fmla="*/ 864589 w 2238375"/>
              <a:gd name="connsiteY8" fmla="*/ 2829146 h 3405387"/>
              <a:gd name="connsiteX9" fmla="*/ 1098257 w 2238375"/>
              <a:gd name="connsiteY9" fmla="*/ 2612451 h 3405387"/>
              <a:gd name="connsiteX10" fmla="*/ 1202379 w 2238375"/>
              <a:gd name="connsiteY10" fmla="*/ 2503498 h 3405387"/>
              <a:gd name="connsiteX11" fmla="*/ 1787155 w 2238375"/>
              <a:gd name="connsiteY11" fmla="*/ 1674243 h 3405387"/>
              <a:gd name="connsiteX12" fmla="*/ 1852533 w 2238375"/>
              <a:gd name="connsiteY12" fmla="*/ 1545921 h 3405387"/>
              <a:gd name="connsiteX13" fmla="*/ 1930020 w 2238375"/>
              <a:gd name="connsiteY13" fmla="*/ 1371596 h 3405387"/>
              <a:gd name="connsiteX14" fmla="*/ 2012348 w 2238375"/>
              <a:gd name="connsiteY14" fmla="*/ 1158532 h 3405387"/>
              <a:gd name="connsiteX15" fmla="*/ 2087413 w 2238375"/>
              <a:gd name="connsiteY15" fmla="*/ 924888 h 3405387"/>
              <a:gd name="connsiteX16" fmla="*/ 2152791 w 2238375"/>
              <a:gd name="connsiteY16" fmla="*/ 654926 h 3405387"/>
              <a:gd name="connsiteX17" fmla="*/ 2235120 w 2238375"/>
              <a:gd name="connsiteY17" fmla="*/ 49632 h 3405387"/>
              <a:gd name="connsiteX18" fmla="*/ 2238375 w 2238375"/>
              <a:gd name="connsiteY18" fmla="*/ 0 h 340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8375" h="3405387">
                <a:moveTo>
                  <a:pt x="2238375" y="0"/>
                </a:moveTo>
                <a:lnTo>
                  <a:pt x="2238375" y="3405387"/>
                </a:lnTo>
                <a:lnTo>
                  <a:pt x="1932977" y="3405387"/>
                </a:lnTo>
                <a:cubicBezTo>
                  <a:pt x="1233597" y="3405387"/>
                  <a:pt x="651712" y="3405387"/>
                  <a:pt x="167584" y="3405387"/>
                </a:cubicBezTo>
                <a:lnTo>
                  <a:pt x="0" y="3405387"/>
                </a:lnTo>
                <a:lnTo>
                  <a:pt x="0" y="3401743"/>
                </a:lnTo>
                <a:lnTo>
                  <a:pt x="2559" y="3402966"/>
                </a:lnTo>
                <a:cubicBezTo>
                  <a:pt x="19509" y="3401756"/>
                  <a:pt x="36459" y="3389650"/>
                  <a:pt x="50988" y="3381176"/>
                </a:cubicBezTo>
                <a:cubicBezTo>
                  <a:pt x="341560" y="3228641"/>
                  <a:pt x="616392" y="3043421"/>
                  <a:pt x="864589" y="2829146"/>
                </a:cubicBezTo>
                <a:cubicBezTo>
                  <a:pt x="945707" y="2760143"/>
                  <a:pt x="1021983" y="2686296"/>
                  <a:pt x="1098257" y="2612451"/>
                </a:cubicBezTo>
                <a:cubicBezTo>
                  <a:pt x="1134579" y="2577344"/>
                  <a:pt x="1167268" y="2539815"/>
                  <a:pt x="1202379" y="2503498"/>
                </a:cubicBezTo>
                <a:cubicBezTo>
                  <a:pt x="1433626" y="2254116"/>
                  <a:pt x="1629762" y="1974470"/>
                  <a:pt x="1787155" y="1674243"/>
                </a:cubicBezTo>
                <a:cubicBezTo>
                  <a:pt x="1808948" y="1631873"/>
                  <a:pt x="1830741" y="1588291"/>
                  <a:pt x="1852533" y="1545921"/>
                </a:cubicBezTo>
                <a:cubicBezTo>
                  <a:pt x="1879170" y="1489023"/>
                  <a:pt x="1905805" y="1430915"/>
                  <a:pt x="1930020" y="1371596"/>
                </a:cubicBezTo>
                <a:cubicBezTo>
                  <a:pt x="1961498" y="1302592"/>
                  <a:pt x="1986923" y="1231168"/>
                  <a:pt x="2012348" y="1158532"/>
                </a:cubicBezTo>
                <a:cubicBezTo>
                  <a:pt x="2040195" y="1081054"/>
                  <a:pt x="2066830" y="1004787"/>
                  <a:pt x="2087413" y="924888"/>
                </a:cubicBezTo>
                <a:cubicBezTo>
                  <a:pt x="2111627" y="835305"/>
                  <a:pt x="2133419" y="745721"/>
                  <a:pt x="2152791" y="654926"/>
                </a:cubicBezTo>
                <a:cubicBezTo>
                  <a:pt x="2195167" y="455179"/>
                  <a:pt x="2223013" y="253011"/>
                  <a:pt x="2235120" y="49632"/>
                </a:cubicBezTo>
                <a:lnTo>
                  <a:pt x="223837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8482FC1-869A-D33F-7102-00048EE9DD33}"/>
              </a:ext>
            </a:extLst>
          </p:cNvPr>
          <p:cNvSpPr>
            <a:spLocks noGrp="1"/>
          </p:cNvSpPr>
          <p:nvPr>
            <p:ph type="title" hasCustomPrompt="1"/>
          </p:nvPr>
        </p:nvSpPr>
        <p:spPr bwMode="gray">
          <a:xfrm>
            <a:off x="658814" y="5290512"/>
            <a:ext cx="8316000" cy="972000"/>
          </a:xfrm>
        </p:spPr>
        <p:txBody>
          <a:bodyPr anchor="t"/>
          <a:lstStyle>
            <a:lvl1pPr>
              <a:defRPr>
                <a:solidFill>
                  <a:schemeClr val="tx1"/>
                </a:solidFill>
              </a:defRPr>
            </a:lvl1pPr>
          </a:lstStyle>
          <a:p>
            <a:r>
              <a:rPr lang="en-US" dirty="0"/>
              <a:t>Click to add slide title here over two lines</a:t>
            </a:r>
            <a:endParaRPr lang="en-GB" dirty="0"/>
          </a:p>
        </p:txBody>
      </p:sp>
      <p:sp>
        <p:nvSpPr>
          <p:cNvPr id="3" name="Date Placeholder 2">
            <a:extLst>
              <a:ext uri="{FF2B5EF4-FFF2-40B4-BE49-F238E27FC236}">
                <a16:creationId xmlns:a16="http://schemas.microsoft.com/office/drawing/2014/main" id="{8783CC36-1B70-20D7-45DB-5D62E1049BAA}"/>
              </a:ext>
            </a:extLst>
          </p:cNvPr>
          <p:cNvSpPr>
            <a:spLocks noGrp="1"/>
          </p:cNvSpPr>
          <p:nvPr>
            <p:ph type="dt" sz="half" idx="10"/>
          </p:nvPr>
        </p:nvSpPr>
        <p:spPr bwMode="gray"/>
        <p:txBody>
          <a:bodyPr/>
          <a:lstStyle/>
          <a:p>
            <a:fld id="{048DD1FF-C429-4E46-9681-E66E7B98A649}" type="datetime1">
              <a:rPr lang="en-GB" smtClean="0"/>
              <a:t>02/07/2024</a:t>
            </a:fld>
            <a:endParaRPr lang="en-GB"/>
          </a:p>
        </p:txBody>
      </p:sp>
      <p:sp>
        <p:nvSpPr>
          <p:cNvPr id="4" name="Footer Placeholder 3">
            <a:extLst>
              <a:ext uri="{FF2B5EF4-FFF2-40B4-BE49-F238E27FC236}">
                <a16:creationId xmlns:a16="http://schemas.microsoft.com/office/drawing/2014/main" id="{B0A0496F-1036-E304-F64F-31E319A62540}"/>
              </a:ext>
            </a:extLst>
          </p:cNvPr>
          <p:cNvSpPr>
            <a:spLocks noGrp="1"/>
          </p:cNvSpPr>
          <p:nvPr>
            <p:ph type="ftr" sz="quarter" idx="11"/>
          </p:nvPr>
        </p:nvSpPr>
        <p:spPr bwMode="gray"/>
        <p:txBody>
          <a:bodyPr/>
          <a:lstStyle/>
          <a:p>
            <a:r>
              <a:rPr lang="en-GB"/>
              <a:t>Copyright University of Plymouth 2023</a:t>
            </a:r>
          </a:p>
        </p:txBody>
      </p:sp>
      <p:sp>
        <p:nvSpPr>
          <p:cNvPr id="5" name="Slide Number Placeholder 4">
            <a:extLst>
              <a:ext uri="{FF2B5EF4-FFF2-40B4-BE49-F238E27FC236}">
                <a16:creationId xmlns:a16="http://schemas.microsoft.com/office/drawing/2014/main" id="{81272B57-2D8A-BAC6-C256-8AAE8360B5B1}"/>
              </a:ext>
            </a:extLst>
          </p:cNvPr>
          <p:cNvSpPr>
            <a:spLocks noGrp="1"/>
          </p:cNvSpPr>
          <p:nvPr>
            <p:ph type="sldNum" sz="quarter" idx="12"/>
          </p:nvPr>
        </p:nvSpPr>
        <p:spPr bwMode="gray"/>
        <p:txBody>
          <a:bodyPr/>
          <a:lstStyle/>
          <a:p>
            <a:fld id="{FC35CEA3-87EB-447D-B809-4C40576A5817}" type="slidenum">
              <a:rPr lang="en-GB" smtClean="0"/>
              <a:t>‹#›</a:t>
            </a:fld>
            <a:endParaRPr lang="en-GB"/>
          </a:p>
        </p:txBody>
      </p:sp>
      <p:cxnSp>
        <p:nvCxnSpPr>
          <p:cNvPr id="10" name="Straight Connector 9">
            <a:extLst>
              <a:ext uri="{FF2B5EF4-FFF2-40B4-BE49-F238E27FC236}">
                <a16:creationId xmlns:a16="http://schemas.microsoft.com/office/drawing/2014/main" id="{99393E83-ACA0-9C35-E155-335E486E615C}"/>
              </a:ext>
            </a:extLst>
          </p:cNvPr>
          <p:cNvCxnSpPr>
            <a:cxnSpLocks/>
          </p:cNvCxnSpPr>
          <p:nvPr userDrawn="1"/>
        </p:nvCxnSpPr>
        <p:spPr>
          <a:xfrm>
            <a:off x="0" y="5292440"/>
            <a:ext cx="12192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UoP logo">
            <a:extLst>
              <a:ext uri="{FF2B5EF4-FFF2-40B4-BE49-F238E27FC236}">
                <a16:creationId xmlns:a16="http://schemas.microsoft.com/office/drawing/2014/main" id="{0BCCA73E-717C-FE0C-41B2-AFEC4E8D1B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9075600" y="5646356"/>
            <a:ext cx="2891692" cy="601967"/>
          </a:xfrm>
          <a:prstGeom prst="rect">
            <a:avLst/>
          </a:prstGeom>
        </p:spPr>
      </p:pic>
    </p:spTree>
    <p:extLst>
      <p:ext uri="{BB962C8B-B14F-4D97-AF65-F5344CB8AC3E}">
        <p14:creationId xmlns:p14="http://schemas.microsoft.com/office/powerpoint/2010/main" val="130666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logo only (bottom) #2">
    <p:bg>
      <p:bgPr>
        <a:solidFill>
          <a:schemeClr val="accent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2581740D-FA2E-F1E1-9886-6D3AE0B6B654}"/>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000" dirty="0"/>
          </a:p>
        </p:txBody>
      </p:sp>
      <p:sp>
        <p:nvSpPr>
          <p:cNvPr id="16" name="Rectangle 15">
            <a:extLst>
              <a:ext uri="{FF2B5EF4-FFF2-40B4-BE49-F238E27FC236}">
                <a16:creationId xmlns:a16="http://schemas.microsoft.com/office/drawing/2014/main" id="{AF1DA296-0766-E36C-9880-3B1F8E347DBE}"/>
              </a:ext>
            </a:extLst>
          </p:cNvPr>
          <p:cNvSpPr/>
          <p:nvPr userDrawn="1"/>
        </p:nvSpPr>
        <p:spPr bwMode="gray">
          <a:xfrm>
            <a:off x="0" y="2750884"/>
            <a:ext cx="4364531" cy="4107116"/>
          </a:xfrm>
          <a:prstGeom prst="rect">
            <a:avLst/>
          </a:prstGeom>
          <a:blipFill dpi="0" rotWithShape="1">
            <a:blip r:embed="rId2">
              <a:alphaModFix amt="3000"/>
            </a:blip>
            <a:srcRect/>
            <a:stretch>
              <a:fillRect l="-11500" r="11700" b="-3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corner template" hidden="1">
            <a:extLst>
              <a:ext uri="{FF2B5EF4-FFF2-40B4-BE49-F238E27FC236}">
                <a16:creationId xmlns:a16="http://schemas.microsoft.com/office/drawing/2014/main" id="{268DF13A-B26B-03B6-8E45-B250B085DF95}"/>
              </a:ext>
            </a:extLst>
          </p:cNvPr>
          <p:cNvSpPr/>
          <p:nvPr userDrawn="1"/>
        </p:nvSpPr>
        <p:spPr bwMode="gray">
          <a:xfrm>
            <a:off x="9953626" y="3452613"/>
            <a:ext cx="2238375" cy="3405387"/>
          </a:xfrm>
          <a:custGeom>
            <a:avLst/>
            <a:gdLst>
              <a:gd name="connsiteX0" fmla="*/ 2238375 w 2238375"/>
              <a:gd name="connsiteY0" fmla="*/ 0 h 3405387"/>
              <a:gd name="connsiteX1" fmla="*/ 2238375 w 2238375"/>
              <a:gd name="connsiteY1" fmla="*/ 3405387 h 3405387"/>
              <a:gd name="connsiteX2" fmla="*/ 1932977 w 2238375"/>
              <a:gd name="connsiteY2" fmla="*/ 3405387 h 3405387"/>
              <a:gd name="connsiteX3" fmla="*/ 167584 w 2238375"/>
              <a:gd name="connsiteY3" fmla="*/ 3405387 h 3405387"/>
              <a:gd name="connsiteX4" fmla="*/ 0 w 2238375"/>
              <a:gd name="connsiteY4" fmla="*/ 3405387 h 3405387"/>
              <a:gd name="connsiteX5" fmla="*/ 0 w 2238375"/>
              <a:gd name="connsiteY5" fmla="*/ 3401743 h 3405387"/>
              <a:gd name="connsiteX6" fmla="*/ 2559 w 2238375"/>
              <a:gd name="connsiteY6" fmla="*/ 3402966 h 3405387"/>
              <a:gd name="connsiteX7" fmla="*/ 50988 w 2238375"/>
              <a:gd name="connsiteY7" fmla="*/ 3381176 h 3405387"/>
              <a:gd name="connsiteX8" fmla="*/ 864589 w 2238375"/>
              <a:gd name="connsiteY8" fmla="*/ 2829146 h 3405387"/>
              <a:gd name="connsiteX9" fmla="*/ 1098257 w 2238375"/>
              <a:gd name="connsiteY9" fmla="*/ 2612451 h 3405387"/>
              <a:gd name="connsiteX10" fmla="*/ 1202379 w 2238375"/>
              <a:gd name="connsiteY10" fmla="*/ 2503498 h 3405387"/>
              <a:gd name="connsiteX11" fmla="*/ 1787155 w 2238375"/>
              <a:gd name="connsiteY11" fmla="*/ 1674243 h 3405387"/>
              <a:gd name="connsiteX12" fmla="*/ 1852533 w 2238375"/>
              <a:gd name="connsiteY12" fmla="*/ 1545921 h 3405387"/>
              <a:gd name="connsiteX13" fmla="*/ 1930020 w 2238375"/>
              <a:gd name="connsiteY13" fmla="*/ 1371596 h 3405387"/>
              <a:gd name="connsiteX14" fmla="*/ 2012348 w 2238375"/>
              <a:gd name="connsiteY14" fmla="*/ 1158532 h 3405387"/>
              <a:gd name="connsiteX15" fmla="*/ 2087413 w 2238375"/>
              <a:gd name="connsiteY15" fmla="*/ 924888 h 3405387"/>
              <a:gd name="connsiteX16" fmla="*/ 2152791 w 2238375"/>
              <a:gd name="connsiteY16" fmla="*/ 654926 h 3405387"/>
              <a:gd name="connsiteX17" fmla="*/ 2235120 w 2238375"/>
              <a:gd name="connsiteY17" fmla="*/ 49632 h 3405387"/>
              <a:gd name="connsiteX18" fmla="*/ 2238375 w 2238375"/>
              <a:gd name="connsiteY18" fmla="*/ 0 h 340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8375" h="3405387">
                <a:moveTo>
                  <a:pt x="2238375" y="0"/>
                </a:moveTo>
                <a:lnTo>
                  <a:pt x="2238375" y="3405387"/>
                </a:lnTo>
                <a:lnTo>
                  <a:pt x="1932977" y="3405387"/>
                </a:lnTo>
                <a:cubicBezTo>
                  <a:pt x="1233597" y="3405387"/>
                  <a:pt x="651712" y="3405387"/>
                  <a:pt x="167584" y="3405387"/>
                </a:cubicBezTo>
                <a:lnTo>
                  <a:pt x="0" y="3405387"/>
                </a:lnTo>
                <a:lnTo>
                  <a:pt x="0" y="3401743"/>
                </a:lnTo>
                <a:lnTo>
                  <a:pt x="2559" y="3402966"/>
                </a:lnTo>
                <a:cubicBezTo>
                  <a:pt x="19509" y="3401756"/>
                  <a:pt x="36459" y="3389650"/>
                  <a:pt x="50988" y="3381176"/>
                </a:cubicBezTo>
                <a:cubicBezTo>
                  <a:pt x="341560" y="3228641"/>
                  <a:pt x="616392" y="3043421"/>
                  <a:pt x="864589" y="2829146"/>
                </a:cubicBezTo>
                <a:cubicBezTo>
                  <a:pt x="945707" y="2760143"/>
                  <a:pt x="1021983" y="2686296"/>
                  <a:pt x="1098257" y="2612451"/>
                </a:cubicBezTo>
                <a:cubicBezTo>
                  <a:pt x="1134579" y="2577344"/>
                  <a:pt x="1167268" y="2539815"/>
                  <a:pt x="1202379" y="2503498"/>
                </a:cubicBezTo>
                <a:cubicBezTo>
                  <a:pt x="1433626" y="2254116"/>
                  <a:pt x="1629762" y="1974470"/>
                  <a:pt x="1787155" y="1674243"/>
                </a:cubicBezTo>
                <a:cubicBezTo>
                  <a:pt x="1808948" y="1631873"/>
                  <a:pt x="1830741" y="1588291"/>
                  <a:pt x="1852533" y="1545921"/>
                </a:cubicBezTo>
                <a:cubicBezTo>
                  <a:pt x="1879170" y="1489023"/>
                  <a:pt x="1905805" y="1430915"/>
                  <a:pt x="1930020" y="1371596"/>
                </a:cubicBezTo>
                <a:cubicBezTo>
                  <a:pt x="1961498" y="1302592"/>
                  <a:pt x="1986923" y="1231168"/>
                  <a:pt x="2012348" y="1158532"/>
                </a:cubicBezTo>
                <a:cubicBezTo>
                  <a:pt x="2040195" y="1081054"/>
                  <a:pt x="2066830" y="1004787"/>
                  <a:pt x="2087413" y="924888"/>
                </a:cubicBezTo>
                <a:cubicBezTo>
                  <a:pt x="2111627" y="835305"/>
                  <a:pt x="2133419" y="745721"/>
                  <a:pt x="2152791" y="654926"/>
                </a:cubicBezTo>
                <a:cubicBezTo>
                  <a:pt x="2195167" y="455179"/>
                  <a:pt x="2223013" y="253011"/>
                  <a:pt x="2235120" y="49632"/>
                </a:cubicBezTo>
                <a:lnTo>
                  <a:pt x="223837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8482FC1-869A-D33F-7102-00048EE9DD33}"/>
              </a:ext>
            </a:extLst>
          </p:cNvPr>
          <p:cNvSpPr>
            <a:spLocks noGrp="1"/>
          </p:cNvSpPr>
          <p:nvPr>
            <p:ph type="title" hasCustomPrompt="1"/>
          </p:nvPr>
        </p:nvSpPr>
        <p:spPr bwMode="gray">
          <a:xfrm>
            <a:off x="658814" y="5290512"/>
            <a:ext cx="8316000" cy="972000"/>
          </a:xfrm>
        </p:spPr>
        <p:txBody>
          <a:bodyPr anchor="b"/>
          <a:lstStyle>
            <a:lvl1pPr>
              <a:defRPr>
                <a:solidFill>
                  <a:schemeClr val="tx1"/>
                </a:solidFill>
              </a:defRPr>
            </a:lvl1pPr>
          </a:lstStyle>
          <a:p>
            <a:r>
              <a:rPr lang="en-US" dirty="0"/>
              <a:t>Click to add slide title here over two lines</a:t>
            </a:r>
            <a:endParaRPr lang="en-GB" dirty="0"/>
          </a:p>
        </p:txBody>
      </p:sp>
      <p:sp>
        <p:nvSpPr>
          <p:cNvPr id="3" name="Date Placeholder 2">
            <a:extLst>
              <a:ext uri="{FF2B5EF4-FFF2-40B4-BE49-F238E27FC236}">
                <a16:creationId xmlns:a16="http://schemas.microsoft.com/office/drawing/2014/main" id="{8783CC36-1B70-20D7-45DB-5D62E1049BAA}"/>
              </a:ext>
            </a:extLst>
          </p:cNvPr>
          <p:cNvSpPr>
            <a:spLocks noGrp="1"/>
          </p:cNvSpPr>
          <p:nvPr>
            <p:ph type="dt" sz="half" idx="10"/>
          </p:nvPr>
        </p:nvSpPr>
        <p:spPr bwMode="gray"/>
        <p:txBody>
          <a:bodyPr/>
          <a:lstStyle/>
          <a:p>
            <a:fld id="{048DD1FF-C429-4E46-9681-E66E7B98A649}" type="datetime1">
              <a:rPr lang="en-GB" smtClean="0"/>
              <a:t>02/07/2024</a:t>
            </a:fld>
            <a:endParaRPr lang="en-GB"/>
          </a:p>
        </p:txBody>
      </p:sp>
      <p:sp>
        <p:nvSpPr>
          <p:cNvPr id="4" name="Footer Placeholder 3">
            <a:extLst>
              <a:ext uri="{FF2B5EF4-FFF2-40B4-BE49-F238E27FC236}">
                <a16:creationId xmlns:a16="http://schemas.microsoft.com/office/drawing/2014/main" id="{B0A0496F-1036-E304-F64F-31E319A62540}"/>
              </a:ext>
            </a:extLst>
          </p:cNvPr>
          <p:cNvSpPr>
            <a:spLocks noGrp="1"/>
          </p:cNvSpPr>
          <p:nvPr>
            <p:ph type="ftr" sz="quarter" idx="11"/>
          </p:nvPr>
        </p:nvSpPr>
        <p:spPr bwMode="gray"/>
        <p:txBody>
          <a:bodyPr/>
          <a:lstStyle/>
          <a:p>
            <a:r>
              <a:rPr lang="en-GB"/>
              <a:t>Copyright University of Plymouth 2023</a:t>
            </a:r>
          </a:p>
        </p:txBody>
      </p:sp>
      <p:sp>
        <p:nvSpPr>
          <p:cNvPr id="5" name="Slide Number Placeholder 4">
            <a:extLst>
              <a:ext uri="{FF2B5EF4-FFF2-40B4-BE49-F238E27FC236}">
                <a16:creationId xmlns:a16="http://schemas.microsoft.com/office/drawing/2014/main" id="{81272B57-2D8A-BAC6-C256-8AAE8360B5B1}"/>
              </a:ext>
            </a:extLst>
          </p:cNvPr>
          <p:cNvSpPr>
            <a:spLocks noGrp="1"/>
          </p:cNvSpPr>
          <p:nvPr>
            <p:ph type="sldNum" sz="quarter" idx="12"/>
          </p:nvPr>
        </p:nvSpPr>
        <p:spPr bwMode="gray"/>
        <p:txBody>
          <a:bodyPr/>
          <a:lstStyle/>
          <a:p>
            <a:fld id="{FC35CEA3-87EB-447D-B809-4C40576A5817}" type="slidenum">
              <a:rPr lang="en-GB" smtClean="0"/>
              <a:t>‹#›</a:t>
            </a:fld>
            <a:endParaRPr lang="en-GB"/>
          </a:p>
        </p:txBody>
      </p:sp>
      <p:cxnSp>
        <p:nvCxnSpPr>
          <p:cNvPr id="10" name="Straight Connector 9">
            <a:extLst>
              <a:ext uri="{FF2B5EF4-FFF2-40B4-BE49-F238E27FC236}">
                <a16:creationId xmlns:a16="http://schemas.microsoft.com/office/drawing/2014/main" id="{99393E83-ACA0-9C35-E155-335E486E615C}"/>
              </a:ext>
            </a:extLst>
          </p:cNvPr>
          <p:cNvCxnSpPr>
            <a:cxnSpLocks/>
          </p:cNvCxnSpPr>
          <p:nvPr userDrawn="1"/>
        </p:nvCxnSpPr>
        <p:spPr>
          <a:xfrm>
            <a:off x="0" y="5292440"/>
            <a:ext cx="12192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UoP logo">
            <a:extLst>
              <a:ext uri="{FF2B5EF4-FFF2-40B4-BE49-F238E27FC236}">
                <a16:creationId xmlns:a16="http://schemas.microsoft.com/office/drawing/2014/main" id="{0BCCA73E-717C-FE0C-41B2-AFEC4E8D1B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9075600" y="5646356"/>
            <a:ext cx="2891692" cy="601967"/>
          </a:xfrm>
          <a:prstGeom prst="rect">
            <a:avLst/>
          </a:prstGeom>
        </p:spPr>
      </p:pic>
    </p:spTree>
    <p:extLst>
      <p:ext uri="{BB962C8B-B14F-4D97-AF65-F5344CB8AC3E}">
        <p14:creationId xmlns:p14="http://schemas.microsoft.com/office/powerpoint/2010/main" val="32874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logo. Bold statement picture backgrou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BFEC73-ECB9-8007-126C-F9BA26FE9A35}"/>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482FC1-869A-D33F-7102-00048EE9DD33}"/>
              </a:ext>
            </a:extLst>
          </p:cNvPr>
          <p:cNvSpPr>
            <a:spLocks noGrp="1"/>
          </p:cNvSpPr>
          <p:nvPr>
            <p:ph type="title" hasCustomPrompt="1"/>
          </p:nvPr>
        </p:nvSpPr>
        <p:spPr>
          <a:xfrm>
            <a:off x="1721060" y="1411537"/>
            <a:ext cx="8749881" cy="2830752"/>
          </a:xfrm>
        </p:spPr>
        <p:txBody>
          <a:bodyPr anchor="b"/>
          <a:lstStyle>
            <a:lvl1pPr algn="ctr">
              <a:lnSpc>
                <a:spcPct val="110000"/>
              </a:lnSpc>
              <a:defRPr>
                <a:solidFill>
                  <a:schemeClr val="bg1"/>
                </a:solidFill>
              </a:defRPr>
            </a:lvl1pPr>
          </a:lstStyle>
          <a:p>
            <a:r>
              <a:rPr lang="en-US" dirty="0"/>
              <a:t>Click to add a bold statement, quotation, testimonial here</a:t>
            </a:r>
            <a:endParaRPr lang="en-GB" dirty="0"/>
          </a:p>
        </p:txBody>
      </p:sp>
      <p:sp>
        <p:nvSpPr>
          <p:cNvPr id="3" name="Date Placeholder 2">
            <a:extLst>
              <a:ext uri="{FF2B5EF4-FFF2-40B4-BE49-F238E27FC236}">
                <a16:creationId xmlns:a16="http://schemas.microsoft.com/office/drawing/2014/main" id="{8783CC36-1B70-20D7-45DB-5D62E1049BAA}"/>
              </a:ext>
            </a:extLst>
          </p:cNvPr>
          <p:cNvSpPr>
            <a:spLocks noGrp="1"/>
          </p:cNvSpPr>
          <p:nvPr>
            <p:ph type="dt" sz="half" idx="10"/>
          </p:nvPr>
        </p:nvSpPr>
        <p:spPr/>
        <p:txBody>
          <a:bodyPr/>
          <a:lstStyle/>
          <a:p>
            <a:fld id="{048DD1FF-C429-4E46-9681-E66E7B98A649}" type="datetime1">
              <a:rPr lang="en-GB" smtClean="0"/>
              <a:t>02/07/2024</a:t>
            </a:fld>
            <a:endParaRPr lang="en-GB"/>
          </a:p>
        </p:txBody>
      </p:sp>
      <p:sp>
        <p:nvSpPr>
          <p:cNvPr id="4" name="Footer Placeholder 3">
            <a:extLst>
              <a:ext uri="{FF2B5EF4-FFF2-40B4-BE49-F238E27FC236}">
                <a16:creationId xmlns:a16="http://schemas.microsoft.com/office/drawing/2014/main" id="{B0A0496F-1036-E304-F64F-31E319A62540}"/>
              </a:ext>
            </a:extLst>
          </p:cNvPr>
          <p:cNvSpPr>
            <a:spLocks noGrp="1"/>
          </p:cNvSpPr>
          <p:nvPr>
            <p:ph type="ftr" sz="quarter" idx="11"/>
          </p:nvPr>
        </p:nvSpPr>
        <p:spPr/>
        <p:txBody>
          <a:bodyPr/>
          <a:lstStyle/>
          <a:p>
            <a:r>
              <a:rPr lang="en-GB"/>
              <a:t>Copyright University of Plymouth 2023</a:t>
            </a:r>
          </a:p>
        </p:txBody>
      </p:sp>
      <p:sp>
        <p:nvSpPr>
          <p:cNvPr id="5" name="Slide Number Placeholder 4">
            <a:extLst>
              <a:ext uri="{FF2B5EF4-FFF2-40B4-BE49-F238E27FC236}">
                <a16:creationId xmlns:a16="http://schemas.microsoft.com/office/drawing/2014/main" id="{81272B57-2D8A-BAC6-C256-8AAE8360B5B1}"/>
              </a:ext>
            </a:extLst>
          </p:cNvPr>
          <p:cNvSpPr>
            <a:spLocks noGrp="1"/>
          </p:cNvSpPr>
          <p:nvPr>
            <p:ph type="sldNum" sz="quarter" idx="12"/>
          </p:nvPr>
        </p:nvSpPr>
        <p:spPr/>
        <p:txBody>
          <a:bodyPr/>
          <a:lstStyle/>
          <a:p>
            <a:fld id="{FC35CEA3-87EB-447D-B809-4C40576A5817}" type="slidenum">
              <a:rPr lang="en-GB" smtClean="0"/>
              <a:t>‹#›</a:t>
            </a:fld>
            <a:endParaRPr lang="en-GB"/>
          </a:p>
        </p:txBody>
      </p:sp>
      <p:sp>
        <p:nvSpPr>
          <p:cNvPr id="17" name="Text Placeholder 16">
            <a:extLst>
              <a:ext uri="{FF2B5EF4-FFF2-40B4-BE49-F238E27FC236}">
                <a16:creationId xmlns:a16="http://schemas.microsoft.com/office/drawing/2014/main" id="{A3EFC9A2-5625-C187-A840-8F373280958F}"/>
              </a:ext>
            </a:extLst>
          </p:cNvPr>
          <p:cNvSpPr>
            <a:spLocks noGrp="1"/>
          </p:cNvSpPr>
          <p:nvPr>
            <p:ph type="body" sz="quarter" idx="13" hasCustomPrompt="1"/>
          </p:nvPr>
        </p:nvSpPr>
        <p:spPr>
          <a:xfrm>
            <a:off x="1270000" y="4240800"/>
            <a:ext cx="9652000" cy="1276365"/>
          </a:xfrm>
        </p:spPr>
        <p:txBody>
          <a:bodyPr tIns="180000"/>
          <a:lstStyle>
            <a:lvl1pPr marL="0" indent="0" algn="ctr">
              <a:buClr>
                <a:schemeClr val="bg1"/>
              </a:buClr>
              <a:buFont typeface="Arial" panose="020B0604020202020204" pitchFamily="34" charset="0"/>
              <a:buNone/>
              <a:defRPr sz="1400">
                <a:solidFill>
                  <a:schemeClr val="bg1"/>
                </a:solidFill>
              </a:defRPr>
            </a:lvl1pPr>
            <a:lvl2pPr algn="ctr">
              <a:buClr>
                <a:schemeClr val="bg1"/>
              </a:buClr>
              <a:defRPr>
                <a:solidFill>
                  <a:schemeClr val="bg1"/>
                </a:solidFill>
              </a:defRPr>
            </a:lvl2pPr>
            <a:lvl3pPr algn="ctr">
              <a:buClr>
                <a:schemeClr val="bg1"/>
              </a:buClr>
              <a:defRPr>
                <a:solidFill>
                  <a:schemeClr val="bg1"/>
                </a:solidFill>
              </a:defRPr>
            </a:lvl3pPr>
            <a:lvl4pPr algn="ctr">
              <a:buClr>
                <a:schemeClr val="bg1"/>
              </a:buClr>
              <a:defRPr>
                <a:solidFill>
                  <a:schemeClr val="bg1"/>
                </a:solidFill>
              </a:defRPr>
            </a:lvl4pPr>
            <a:lvl5pPr algn="ctr">
              <a:buClr>
                <a:schemeClr val="bg1"/>
              </a:buClr>
              <a:defRPr>
                <a:solidFill>
                  <a:schemeClr val="bg1"/>
                </a:solidFill>
              </a:defRPr>
            </a:lvl5pPr>
            <a:lvl6pPr algn="ctr">
              <a:buClr>
                <a:schemeClr val="bg1"/>
              </a:buClr>
              <a:defRPr>
                <a:solidFill>
                  <a:schemeClr val="bg1"/>
                </a:solidFill>
              </a:defRPr>
            </a:lvl6pPr>
            <a:lvl7pPr algn="ctr">
              <a:buClr>
                <a:schemeClr val="bg1"/>
              </a:buClr>
              <a:defRPr>
                <a:solidFill>
                  <a:schemeClr val="bg1"/>
                </a:solidFill>
              </a:defRPr>
            </a:lvl7pPr>
            <a:lvl8pPr algn="ctr">
              <a:defRPr>
                <a:solidFill>
                  <a:schemeClr val="bg1"/>
                </a:solidFill>
              </a:defRPr>
            </a:lvl8pPr>
            <a:lvl9pPr algn="ctr">
              <a:defRPr>
                <a:solidFill>
                  <a:schemeClr val="bg1"/>
                </a:solidFill>
              </a:defRPr>
            </a:lvl9pPr>
          </a:lstStyle>
          <a:p>
            <a:pPr lvl="0"/>
            <a:r>
              <a:rPr lang="en-US" dirty="0"/>
              <a:t>Click to add source to the above statement or supporting information here. </a:t>
            </a:r>
            <a:r>
              <a:rPr lang="en-GB" dirty="0"/>
              <a:t>To add or change a photographic image to the background. &gt;Right Click over slide &gt;Format background &gt;Fill &gt;Picture or texture fill &gt;Insert (select picture from your file) Ideally your image should be sized in a 16wx9h ratio with an ideal size of 1920x1080 pixels.</a:t>
            </a:r>
          </a:p>
          <a:p>
            <a:pPr lvl="0"/>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pic>
        <p:nvPicPr>
          <p:cNvPr id="10" name="UoP logo">
            <a:extLst>
              <a:ext uri="{FF2B5EF4-FFF2-40B4-BE49-F238E27FC236}">
                <a16:creationId xmlns:a16="http://schemas.microsoft.com/office/drawing/2014/main" id="{8FC84487-7DDE-DAD0-C66E-F86BB9835C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9075600" y="473202"/>
            <a:ext cx="2918978" cy="601968"/>
          </a:xfrm>
          <a:prstGeom prst="rect">
            <a:avLst/>
          </a:prstGeom>
        </p:spPr>
      </p:pic>
    </p:spTree>
    <p:extLst>
      <p:ext uri="{BB962C8B-B14F-4D97-AF65-F5344CB8AC3E}">
        <p14:creationId xmlns:p14="http://schemas.microsoft.com/office/powerpoint/2010/main" val="133327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logo. Bold statement picture backgrou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BFEC73-ECB9-8007-126C-F9BA26FE9A35}"/>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482FC1-869A-D33F-7102-00048EE9DD33}"/>
              </a:ext>
            </a:extLst>
          </p:cNvPr>
          <p:cNvSpPr>
            <a:spLocks noGrp="1"/>
          </p:cNvSpPr>
          <p:nvPr>
            <p:ph type="title" hasCustomPrompt="1"/>
          </p:nvPr>
        </p:nvSpPr>
        <p:spPr>
          <a:xfrm>
            <a:off x="1721060" y="1411537"/>
            <a:ext cx="8749881" cy="2830752"/>
          </a:xfrm>
        </p:spPr>
        <p:txBody>
          <a:bodyPr anchor="b"/>
          <a:lstStyle>
            <a:lvl1pPr algn="ctr">
              <a:lnSpc>
                <a:spcPct val="110000"/>
              </a:lnSpc>
              <a:defRPr>
                <a:solidFill>
                  <a:schemeClr val="tx1"/>
                </a:solidFill>
              </a:defRPr>
            </a:lvl1pPr>
          </a:lstStyle>
          <a:p>
            <a:r>
              <a:rPr lang="en-US" dirty="0"/>
              <a:t>Click to add a bold statement, quotation, testimonial here</a:t>
            </a:r>
            <a:endParaRPr lang="en-GB" dirty="0"/>
          </a:p>
        </p:txBody>
      </p:sp>
      <p:sp>
        <p:nvSpPr>
          <p:cNvPr id="3" name="Date Placeholder 2">
            <a:extLst>
              <a:ext uri="{FF2B5EF4-FFF2-40B4-BE49-F238E27FC236}">
                <a16:creationId xmlns:a16="http://schemas.microsoft.com/office/drawing/2014/main" id="{8783CC36-1B70-20D7-45DB-5D62E1049BAA}"/>
              </a:ext>
            </a:extLst>
          </p:cNvPr>
          <p:cNvSpPr>
            <a:spLocks noGrp="1"/>
          </p:cNvSpPr>
          <p:nvPr>
            <p:ph type="dt" sz="half" idx="10"/>
          </p:nvPr>
        </p:nvSpPr>
        <p:spPr/>
        <p:txBody>
          <a:bodyPr/>
          <a:lstStyle/>
          <a:p>
            <a:fld id="{048DD1FF-C429-4E46-9681-E66E7B98A649}" type="datetime1">
              <a:rPr lang="en-GB" smtClean="0"/>
              <a:t>02/07/2024</a:t>
            </a:fld>
            <a:endParaRPr lang="en-GB"/>
          </a:p>
        </p:txBody>
      </p:sp>
      <p:sp>
        <p:nvSpPr>
          <p:cNvPr id="4" name="Footer Placeholder 3">
            <a:extLst>
              <a:ext uri="{FF2B5EF4-FFF2-40B4-BE49-F238E27FC236}">
                <a16:creationId xmlns:a16="http://schemas.microsoft.com/office/drawing/2014/main" id="{B0A0496F-1036-E304-F64F-31E319A62540}"/>
              </a:ext>
            </a:extLst>
          </p:cNvPr>
          <p:cNvSpPr>
            <a:spLocks noGrp="1"/>
          </p:cNvSpPr>
          <p:nvPr>
            <p:ph type="ftr" sz="quarter" idx="11"/>
          </p:nvPr>
        </p:nvSpPr>
        <p:spPr/>
        <p:txBody>
          <a:bodyPr/>
          <a:lstStyle/>
          <a:p>
            <a:r>
              <a:rPr lang="en-GB"/>
              <a:t>Copyright University of Plymouth 2023</a:t>
            </a:r>
          </a:p>
        </p:txBody>
      </p:sp>
      <p:sp>
        <p:nvSpPr>
          <p:cNvPr id="5" name="Slide Number Placeholder 4">
            <a:extLst>
              <a:ext uri="{FF2B5EF4-FFF2-40B4-BE49-F238E27FC236}">
                <a16:creationId xmlns:a16="http://schemas.microsoft.com/office/drawing/2014/main" id="{81272B57-2D8A-BAC6-C256-8AAE8360B5B1}"/>
              </a:ext>
            </a:extLst>
          </p:cNvPr>
          <p:cNvSpPr>
            <a:spLocks noGrp="1"/>
          </p:cNvSpPr>
          <p:nvPr>
            <p:ph type="sldNum" sz="quarter" idx="12"/>
          </p:nvPr>
        </p:nvSpPr>
        <p:spPr/>
        <p:txBody>
          <a:bodyPr/>
          <a:lstStyle/>
          <a:p>
            <a:fld id="{FC35CEA3-87EB-447D-B809-4C40576A5817}" type="slidenum">
              <a:rPr lang="en-GB" smtClean="0"/>
              <a:t>‹#›</a:t>
            </a:fld>
            <a:endParaRPr lang="en-GB"/>
          </a:p>
        </p:txBody>
      </p:sp>
      <p:sp>
        <p:nvSpPr>
          <p:cNvPr id="17" name="Text Placeholder 16">
            <a:extLst>
              <a:ext uri="{FF2B5EF4-FFF2-40B4-BE49-F238E27FC236}">
                <a16:creationId xmlns:a16="http://schemas.microsoft.com/office/drawing/2014/main" id="{A3EFC9A2-5625-C187-A840-8F373280958F}"/>
              </a:ext>
            </a:extLst>
          </p:cNvPr>
          <p:cNvSpPr>
            <a:spLocks noGrp="1"/>
          </p:cNvSpPr>
          <p:nvPr>
            <p:ph type="body" sz="quarter" idx="13" hasCustomPrompt="1"/>
          </p:nvPr>
        </p:nvSpPr>
        <p:spPr>
          <a:xfrm>
            <a:off x="1270000" y="4240800"/>
            <a:ext cx="9652000" cy="1276365"/>
          </a:xfrm>
        </p:spPr>
        <p:txBody>
          <a:bodyPr tIns="180000"/>
          <a:lstStyle>
            <a:lvl1pPr marL="0" indent="0" algn="ctr">
              <a:buFont typeface="Arial" panose="020B0604020202020204" pitchFamily="34" charset="0"/>
              <a:buNone/>
              <a:defRPr sz="1400">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vl6pPr algn="ctr">
              <a:defRPr>
                <a:solidFill>
                  <a:schemeClr val="tx1"/>
                </a:solidFill>
              </a:defRPr>
            </a:lvl6pPr>
            <a:lvl7pPr algn="ctr">
              <a:defRPr>
                <a:solidFill>
                  <a:schemeClr val="tx1"/>
                </a:solidFill>
              </a:defRPr>
            </a:lvl7pPr>
            <a:lvl8pPr algn="ctr">
              <a:defRPr>
                <a:solidFill>
                  <a:schemeClr val="accent1"/>
                </a:solidFill>
              </a:defRPr>
            </a:lvl8pPr>
            <a:lvl9pPr algn="ctr">
              <a:defRPr>
                <a:solidFill>
                  <a:schemeClr val="accent1"/>
                </a:solidFill>
              </a:defRPr>
            </a:lvl9pPr>
          </a:lstStyle>
          <a:p>
            <a:pPr lvl="0"/>
            <a:r>
              <a:rPr lang="en-GB" dirty="0"/>
              <a:t>Click to add source to the above statement or supporting information here. To add or change a photographic image to the background. &gt;Right Click over slide &gt;Format background &gt;Fill &gt;Picture or texture fill &gt;Insert (select picture from your file) Ideally your image should be sized in a 16wx9h ratio with an ideal size of 1920x1080 pixels.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pic>
        <p:nvPicPr>
          <p:cNvPr id="9" name="UoP logo">
            <a:extLst>
              <a:ext uri="{FF2B5EF4-FFF2-40B4-BE49-F238E27FC236}">
                <a16:creationId xmlns:a16="http://schemas.microsoft.com/office/drawing/2014/main" id="{82E20F39-1466-89BF-918D-31C0E72CEFE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9075600" y="486505"/>
            <a:ext cx="2897321" cy="601968"/>
          </a:xfrm>
          <a:prstGeom prst="rect">
            <a:avLst/>
          </a:prstGeom>
        </p:spPr>
      </p:pic>
    </p:spTree>
    <p:extLst>
      <p:ext uri="{BB962C8B-B14F-4D97-AF65-F5344CB8AC3E}">
        <p14:creationId xmlns:p14="http://schemas.microsoft.com/office/powerpoint/2010/main" val="300218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separator: Yellow">
    <p:bg bwMode="gray">
      <p:bgPr>
        <a:solidFill>
          <a:schemeClr val="accent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512FA-C294-712D-3914-F615BF708D87}"/>
              </a:ext>
            </a:extLst>
          </p:cNvPr>
          <p:cNvSpPr/>
          <p:nvPr userDrawn="1"/>
        </p:nvSpPr>
        <p:spPr>
          <a:xfrm>
            <a:off x="39756"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GB" sz="2000" dirty="0"/>
          </a:p>
        </p:txBody>
      </p:sp>
      <p:sp>
        <p:nvSpPr>
          <p:cNvPr id="2" name="Date Placeholder 1">
            <a:extLst>
              <a:ext uri="{FF2B5EF4-FFF2-40B4-BE49-F238E27FC236}">
                <a16:creationId xmlns:a16="http://schemas.microsoft.com/office/drawing/2014/main" id="{642208FA-D388-3C5F-15EE-3BCF3D8C0852}"/>
              </a:ext>
            </a:extLst>
          </p:cNvPr>
          <p:cNvSpPr>
            <a:spLocks noGrp="1"/>
          </p:cNvSpPr>
          <p:nvPr>
            <p:ph type="dt" sz="half" idx="10"/>
          </p:nvPr>
        </p:nvSpPr>
        <p:spPr/>
        <p:txBody>
          <a:bodyPr/>
          <a:lstStyle/>
          <a:p>
            <a:fld id="{5F2EF3FA-FFDC-4572-8F07-6B77EB1DB973}" type="datetime1">
              <a:rPr lang="en-GB" smtClean="0"/>
              <a:t>02/07/2024</a:t>
            </a:fld>
            <a:endParaRPr lang="en-GB"/>
          </a:p>
        </p:txBody>
      </p:sp>
      <p:sp>
        <p:nvSpPr>
          <p:cNvPr id="3" name="Footer Placeholder 2">
            <a:extLst>
              <a:ext uri="{FF2B5EF4-FFF2-40B4-BE49-F238E27FC236}">
                <a16:creationId xmlns:a16="http://schemas.microsoft.com/office/drawing/2014/main" id="{8E18FA4D-5E4F-2565-D0F1-8DC07D045387}"/>
              </a:ext>
            </a:extLst>
          </p:cNvPr>
          <p:cNvSpPr>
            <a:spLocks noGrp="1"/>
          </p:cNvSpPr>
          <p:nvPr>
            <p:ph type="ftr" sz="quarter" idx="11"/>
          </p:nvPr>
        </p:nvSpPr>
        <p:spPr/>
        <p:txBody>
          <a:bodyPr/>
          <a:lstStyle/>
          <a:p>
            <a:r>
              <a:rPr lang="en-GB"/>
              <a:t>Copyright University of Plymouth 2023</a:t>
            </a:r>
          </a:p>
        </p:txBody>
      </p:sp>
      <p:sp>
        <p:nvSpPr>
          <p:cNvPr id="4" name="Slide Number Placeholder 3">
            <a:extLst>
              <a:ext uri="{FF2B5EF4-FFF2-40B4-BE49-F238E27FC236}">
                <a16:creationId xmlns:a16="http://schemas.microsoft.com/office/drawing/2014/main" id="{F28E02E3-9230-A076-B408-234FB1EEC548}"/>
              </a:ext>
            </a:extLst>
          </p:cNvPr>
          <p:cNvSpPr>
            <a:spLocks noGrp="1"/>
          </p:cNvSpPr>
          <p:nvPr>
            <p:ph type="sldNum" sz="quarter" idx="12"/>
          </p:nvPr>
        </p:nvSpPr>
        <p:spPr/>
        <p:txBody>
          <a:bodyPr/>
          <a:lstStyle/>
          <a:p>
            <a:fld id="{FC35CEA3-87EB-447D-B809-4C40576A5817}" type="slidenum">
              <a:rPr lang="en-GB" smtClean="0"/>
              <a:t>‹#›</a:t>
            </a:fld>
            <a:endParaRPr lang="en-GB"/>
          </a:p>
        </p:txBody>
      </p:sp>
      <p:sp>
        <p:nvSpPr>
          <p:cNvPr id="7" name="Title 6">
            <a:extLst>
              <a:ext uri="{FF2B5EF4-FFF2-40B4-BE49-F238E27FC236}">
                <a16:creationId xmlns:a16="http://schemas.microsoft.com/office/drawing/2014/main" id="{FAC27028-5A31-B808-ADF1-46FD565FA94C}"/>
              </a:ext>
            </a:extLst>
          </p:cNvPr>
          <p:cNvSpPr>
            <a:spLocks noGrp="1"/>
          </p:cNvSpPr>
          <p:nvPr>
            <p:ph type="title" hasCustomPrompt="1"/>
          </p:nvPr>
        </p:nvSpPr>
        <p:spPr>
          <a:xfrm>
            <a:off x="658813" y="2002972"/>
            <a:ext cx="5437187" cy="2039640"/>
          </a:xfrm>
        </p:spPr>
        <p:txBody>
          <a:bodyPr anchor="b">
            <a:normAutofit/>
          </a:bodyPr>
          <a:lstStyle>
            <a:lvl1pPr>
              <a:defRPr sz="3600" b="1">
                <a:solidFill>
                  <a:schemeClr val="tx1"/>
                </a:solidFill>
              </a:defRPr>
            </a:lvl1pPr>
          </a:lstStyle>
          <a:p>
            <a:r>
              <a:rPr lang="en-US" dirty="0"/>
              <a:t>Click to add slide separator title here over three lines</a:t>
            </a:r>
            <a:endParaRPr lang="en-GB" dirty="0"/>
          </a:p>
        </p:txBody>
      </p:sp>
      <p:sp>
        <p:nvSpPr>
          <p:cNvPr id="11" name="Text Placeholder 10">
            <a:extLst>
              <a:ext uri="{FF2B5EF4-FFF2-40B4-BE49-F238E27FC236}">
                <a16:creationId xmlns:a16="http://schemas.microsoft.com/office/drawing/2014/main" id="{5609A192-986A-9A0E-9215-81119ADB9926}"/>
              </a:ext>
            </a:extLst>
          </p:cNvPr>
          <p:cNvSpPr>
            <a:spLocks noGrp="1"/>
          </p:cNvSpPr>
          <p:nvPr>
            <p:ph type="body" sz="quarter" idx="13" hasCustomPrompt="1"/>
          </p:nvPr>
        </p:nvSpPr>
        <p:spPr>
          <a:xfrm>
            <a:off x="658813" y="4042611"/>
            <a:ext cx="5437187" cy="1367589"/>
          </a:xfrm>
        </p:spPr>
        <p:txBody>
          <a:bodyPr tIns="180000"/>
          <a:lstStyle>
            <a:lvl1pPr marL="0" indent="0">
              <a:buNone/>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accent1"/>
                </a:solidFill>
              </a:defRPr>
            </a:lvl8pPr>
            <a:lvl9pPr>
              <a:defRPr>
                <a:solidFill>
                  <a:schemeClr val="accent1"/>
                </a:solidFill>
              </a:defRPr>
            </a:lvl9pPr>
          </a:lstStyle>
          <a:p>
            <a:pPr lvl="0"/>
            <a:r>
              <a:rPr lang="en-US" dirty="0"/>
              <a:t>Click to add your subtitle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13" name="Rectangle 12">
            <a:extLst>
              <a:ext uri="{FF2B5EF4-FFF2-40B4-BE49-F238E27FC236}">
                <a16:creationId xmlns:a16="http://schemas.microsoft.com/office/drawing/2014/main" id="{0BEB5E4A-4B6D-0C01-B648-6B1C6ACB94ED}"/>
              </a:ext>
            </a:extLst>
          </p:cNvPr>
          <p:cNvSpPr/>
          <p:nvPr userDrawn="1"/>
        </p:nvSpPr>
        <p:spPr>
          <a:xfrm>
            <a:off x="7703859" y="1192695"/>
            <a:ext cx="4527897" cy="5769527"/>
          </a:xfrm>
          <a:prstGeom prst="rect">
            <a:avLst/>
          </a:prstGeom>
          <a:blipFill dpi="0" rotWithShape="1">
            <a:blip r:embed="rId2">
              <a:alphaModFix amt="25000"/>
            </a:blip>
            <a:srcRect/>
            <a:stretch>
              <a:fillRect t="1637" b="16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UoP logo">
            <a:extLst>
              <a:ext uri="{FF2B5EF4-FFF2-40B4-BE49-F238E27FC236}">
                <a16:creationId xmlns:a16="http://schemas.microsoft.com/office/drawing/2014/main" id="{73E1A05C-D8F7-C444-EEAC-676D0001ED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9075600" y="486505"/>
            <a:ext cx="2897321" cy="601968"/>
          </a:xfrm>
          <a:prstGeom prst="rect">
            <a:avLst/>
          </a:prstGeom>
        </p:spPr>
      </p:pic>
    </p:spTree>
    <p:extLst>
      <p:ext uri="{BB962C8B-B14F-4D97-AF65-F5344CB8AC3E}">
        <p14:creationId xmlns:p14="http://schemas.microsoft.com/office/powerpoint/2010/main" val="37648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separator: Blue">
    <p:bg bwMode="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992AFA-BD53-637F-D51F-708146B0BFF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GB" sz="2000" dirty="0"/>
          </a:p>
        </p:txBody>
      </p:sp>
      <p:sp>
        <p:nvSpPr>
          <p:cNvPr id="2" name="Date Placeholder 1">
            <a:extLst>
              <a:ext uri="{FF2B5EF4-FFF2-40B4-BE49-F238E27FC236}">
                <a16:creationId xmlns:a16="http://schemas.microsoft.com/office/drawing/2014/main" id="{642208FA-D388-3C5F-15EE-3BCF3D8C0852}"/>
              </a:ext>
            </a:extLst>
          </p:cNvPr>
          <p:cNvSpPr>
            <a:spLocks noGrp="1"/>
          </p:cNvSpPr>
          <p:nvPr>
            <p:ph type="dt" sz="half" idx="10"/>
          </p:nvPr>
        </p:nvSpPr>
        <p:spPr/>
        <p:txBody>
          <a:bodyPr/>
          <a:lstStyle/>
          <a:p>
            <a:fld id="{5F2EF3FA-FFDC-4572-8F07-6B77EB1DB973}" type="datetime1">
              <a:rPr lang="en-GB" smtClean="0"/>
              <a:t>02/07/2024</a:t>
            </a:fld>
            <a:endParaRPr lang="en-GB"/>
          </a:p>
        </p:txBody>
      </p:sp>
      <p:sp>
        <p:nvSpPr>
          <p:cNvPr id="3" name="Footer Placeholder 2">
            <a:extLst>
              <a:ext uri="{FF2B5EF4-FFF2-40B4-BE49-F238E27FC236}">
                <a16:creationId xmlns:a16="http://schemas.microsoft.com/office/drawing/2014/main" id="{8E18FA4D-5E4F-2565-D0F1-8DC07D045387}"/>
              </a:ext>
            </a:extLst>
          </p:cNvPr>
          <p:cNvSpPr>
            <a:spLocks noGrp="1"/>
          </p:cNvSpPr>
          <p:nvPr>
            <p:ph type="ftr" sz="quarter" idx="11"/>
          </p:nvPr>
        </p:nvSpPr>
        <p:spPr/>
        <p:txBody>
          <a:bodyPr/>
          <a:lstStyle/>
          <a:p>
            <a:r>
              <a:rPr lang="en-GB"/>
              <a:t>Copyright University of Plymouth 2023</a:t>
            </a:r>
          </a:p>
        </p:txBody>
      </p:sp>
      <p:sp>
        <p:nvSpPr>
          <p:cNvPr id="4" name="Slide Number Placeholder 3">
            <a:extLst>
              <a:ext uri="{FF2B5EF4-FFF2-40B4-BE49-F238E27FC236}">
                <a16:creationId xmlns:a16="http://schemas.microsoft.com/office/drawing/2014/main" id="{F28E02E3-9230-A076-B408-234FB1EEC548}"/>
              </a:ext>
            </a:extLst>
          </p:cNvPr>
          <p:cNvSpPr>
            <a:spLocks noGrp="1"/>
          </p:cNvSpPr>
          <p:nvPr>
            <p:ph type="sldNum" sz="quarter" idx="12"/>
          </p:nvPr>
        </p:nvSpPr>
        <p:spPr/>
        <p:txBody>
          <a:bodyPr/>
          <a:lstStyle/>
          <a:p>
            <a:fld id="{FC35CEA3-87EB-447D-B809-4C40576A5817}" type="slidenum">
              <a:rPr lang="en-GB" smtClean="0"/>
              <a:t>‹#›</a:t>
            </a:fld>
            <a:endParaRPr lang="en-GB"/>
          </a:p>
        </p:txBody>
      </p:sp>
      <p:sp>
        <p:nvSpPr>
          <p:cNvPr id="7" name="Title 6">
            <a:extLst>
              <a:ext uri="{FF2B5EF4-FFF2-40B4-BE49-F238E27FC236}">
                <a16:creationId xmlns:a16="http://schemas.microsoft.com/office/drawing/2014/main" id="{FAC27028-5A31-B808-ADF1-46FD565FA94C}"/>
              </a:ext>
            </a:extLst>
          </p:cNvPr>
          <p:cNvSpPr>
            <a:spLocks noGrp="1"/>
          </p:cNvSpPr>
          <p:nvPr>
            <p:ph type="title" hasCustomPrompt="1"/>
          </p:nvPr>
        </p:nvSpPr>
        <p:spPr>
          <a:xfrm>
            <a:off x="658813" y="2001600"/>
            <a:ext cx="5437187" cy="2041200"/>
          </a:xfrm>
        </p:spPr>
        <p:txBody>
          <a:bodyPr anchor="b">
            <a:normAutofit/>
          </a:bodyPr>
          <a:lstStyle>
            <a:lvl1pPr>
              <a:defRPr sz="3600" b="1">
                <a:solidFill>
                  <a:schemeClr val="bg1"/>
                </a:solidFill>
              </a:defRPr>
            </a:lvl1pPr>
          </a:lstStyle>
          <a:p>
            <a:r>
              <a:rPr lang="en-US" dirty="0"/>
              <a:t>Click to add slide separator title here over three lines</a:t>
            </a:r>
            <a:endParaRPr lang="en-GB" dirty="0"/>
          </a:p>
        </p:txBody>
      </p:sp>
      <p:sp>
        <p:nvSpPr>
          <p:cNvPr id="11" name="Text Placeholder 10">
            <a:extLst>
              <a:ext uri="{FF2B5EF4-FFF2-40B4-BE49-F238E27FC236}">
                <a16:creationId xmlns:a16="http://schemas.microsoft.com/office/drawing/2014/main" id="{5609A192-986A-9A0E-9215-81119ADB9926}"/>
              </a:ext>
            </a:extLst>
          </p:cNvPr>
          <p:cNvSpPr>
            <a:spLocks noGrp="1"/>
          </p:cNvSpPr>
          <p:nvPr>
            <p:ph type="body" sz="quarter" idx="13" hasCustomPrompt="1"/>
          </p:nvPr>
        </p:nvSpPr>
        <p:spPr>
          <a:xfrm>
            <a:off x="658813" y="4042611"/>
            <a:ext cx="5437187" cy="1367589"/>
          </a:xfrm>
        </p:spPr>
        <p:txBody>
          <a:bodyPr tIns="180000"/>
          <a:lstStyle>
            <a:lvl1pPr marL="0" indent="0">
              <a:buClr>
                <a:schemeClr val="bg1"/>
              </a:buClr>
              <a:buFont typeface="Arial" panose="020B0604020202020204" pitchFamily="34" charset="0"/>
              <a:buNone/>
              <a:defRPr sz="18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defRPr>
                <a:solidFill>
                  <a:schemeClr val="bg1"/>
                </a:solidFill>
              </a:defRPr>
            </a:lvl8pPr>
            <a:lvl9pPr>
              <a:defRPr>
                <a:solidFill>
                  <a:schemeClr val="bg1"/>
                </a:solidFill>
              </a:defRPr>
            </a:lvl9pPr>
          </a:lstStyle>
          <a:p>
            <a:pPr lvl="0"/>
            <a:r>
              <a:rPr lang="en-US" dirty="0"/>
              <a:t>Click to add your subtitle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13" name="Rectangle 12">
            <a:extLst>
              <a:ext uri="{FF2B5EF4-FFF2-40B4-BE49-F238E27FC236}">
                <a16:creationId xmlns:a16="http://schemas.microsoft.com/office/drawing/2014/main" id="{0BEB5E4A-4B6D-0C01-B648-6B1C6ACB94ED}"/>
              </a:ext>
            </a:extLst>
          </p:cNvPr>
          <p:cNvSpPr/>
          <p:nvPr userDrawn="1"/>
        </p:nvSpPr>
        <p:spPr>
          <a:xfrm>
            <a:off x="7703859" y="1192695"/>
            <a:ext cx="4527897" cy="5769527"/>
          </a:xfrm>
          <a:prstGeom prst="rect">
            <a:avLst/>
          </a:prstGeom>
          <a:blipFill dpi="0" rotWithShape="1">
            <a:blip r:embed="rId2">
              <a:alphaModFix amt="25000"/>
            </a:blip>
            <a:srcRect/>
            <a:stretch>
              <a:fillRect t="1637" b="16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UoP logo">
            <a:extLst>
              <a:ext uri="{FF2B5EF4-FFF2-40B4-BE49-F238E27FC236}">
                <a16:creationId xmlns:a16="http://schemas.microsoft.com/office/drawing/2014/main" id="{C07E8110-B88D-C842-CA71-055171DF493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9075600" y="473202"/>
            <a:ext cx="2918978" cy="601968"/>
          </a:xfrm>
          <a:prstGeom prst="rect">
            <a:avLst/>
          </a:prstGeom>
        </p:spPr>
      </p:pic>
    </p:spTree>
    <p:extLst>
      <p:ext uri="{BB962C8B-B14F-4D97-AF65-F5344CB8AC3E}">
        <p14:creationId xmlns:p14="http://schemas.microsoft.com/office/powerpoint/2010/main" val="158503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separator: Red">
    <p:bg bwMode="gray">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B8F4BC-F522-1631-C2E1-DC646BD2AAD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GB" sz="2000" dirty="0"/>
          </a:p>
        </p:txBody>
      </p:sp>
      <p:sp>
        <p:nvSpPr>
          <p:cNvPr id="2" name="Date Placeholder 1">
            <a:extLst>
              <a:ext uri="{FF2B5EF4-FFF2-40B4-BE49-F238E27FC236}">
                <a16:creationId xmlns:a16="http://schemas.microsoft.com/office/drawing/2014/main" id="{642208FA-D388-3C5F-15EE-3BCF3D8C0852}"/>
              </a:ext>
            </a:extLst>
          </p:cNvPr>
          <p:cNvSpPr>
            <a:spLocks noGrp="1"/>
          </p:cNvSpPr>
          <p:nvPr>
            <p:ph type="dt" sz="half" idx="10"/>
          </p:nvPr>
        </p:nvSpPr>
        <p:spPr/>
        <p:txBody>
          <a:bodyPr/>
          <a:lstStyle/>
          <a:p>
            <a:fld id="{5F2EF3FA-FFDC-4572-8F07-6B77EB1DB973}" type="datetime1">
              <a:rPr lang="en-GB" smtClean="0"/>
              <a:t>02/07/2024</a:t>
            </a:fld>
            <a:endParaRPr lang="en-GB"/>
          </a:p>
        </p:txBody>
      </p:sp>
      <p:sp>
        <p:nvSpPr>
          <p:cNvPr id="3" name="Footer Placeholder 2">
            <a:extLst>
              <a:ext uri="{FF2B5EF4-FFF2-40B4-BE49-F238E27FC236}">
                <a16:creationId xmlns:a16="http://schemas.microsoft.com/office/drawing/2014/main" id="{8E18FA4D-5E4F-2565-D0F1-8DC07D045387}"/>
              </a:ext>
            </a:extLst>
          </p:cNvPr>
          <p:cNvSpPr>
            <a:spLocks noGrp="1"/>
          </p:cNvSpPr>
          <p:nvPr>
            <p:ph type="ftr" sz="quarter" idx="11"/>
          </p:nvPr>
        </p:nvSpPr>
        <p:spPr/>
        <p:txBody>
          <a:bodyPr/>
          <a:lstStyle/>
          <a:p>
            <a:r>
              <a:rPr lang="en-GB"/>
              <a:t>Copyright University of Plymouth 2023</a:t>
            </a:r>
          </a:p>
        </p:txBody>
      </p:sp>
      <p:sp>
        <p:nvSpPr>
          <p:cNvPr id="4" name="Slide Number Placeholder 3">
            <a:extLst>
              <a:ext uri="{FF2B5EF4-FFF2-40B4-BE49-F238E27FC236}">
                <a16:creationId xmlns:a16="http://schemas.microsoft.com/office/drawing/2014/main" id="{F28E02E3-9230-A076-B408-234FB1EEC548}"/>
              </a:ext>
            </a:extLst>
          </p:cNvPr>
          <p:cNvSpPr>
            <a:spLocks noGrp="1"/>
          </p:cNvSpPr>
          <p:nvPr>
            <p:ph type="sldNum" sz="quarter" idx="12"/>
          </p:nvPr>
        </p:nvSpPr>
        <p:spPr/>
        <p:txBody>
          <a:bodyPr/>
          <a:lstStyle/>
          <a:p>
            <a:fld id="{FC35CEA3-87EB-447D-B809-4C40576A5817}" type="slidenum">
              <a:rPr lang="en-GB" smtClean="0"/>
              <a:t>‹#›</a:t>
            </a:fld>
            <a:endParaRPr lang="en-GB"/>
          </a:p>
        </p:txBody>
      </p:sp>
      <p:sp>
        <p:nvSpPr>
          <p:cNvPr id="7" name="Title 6">
            <a:extLst>
              <a:ext uri="{FF2B5EF4-FFF2-40B4-BE49-F238E27FC236}">
                <a16:creationId xmlns:a16="http://schemas.microsoft.com/office/drawing/2014/main" id="{FAC27028-5A31-B808-ADF1-46FD565FA94C}"/>
              </a:ext>
            </a:extLst>
          </p:cNvPr>
          <p:cNvSpPr>
            <a:spLocks noGrp="1"/>
          </p:cNvSpPr>
          <p:nvPr>
            <p:ph type="title" hasCustomPrompt="1"/>
          </p:nvPr>
        </p:nvSpPr>
        <p:spPr>
          <a:xfrm>
            <a:off x="658813" y="2001600"/>
            <a:ext cx="5437187" cy="2041200"/>
          </a:xfrm>
        </p:spPr>
        <p:txBody>
          <a:bodyPr anchor="b">
            <a:normAutofit/>
          </a:bodyPr>
          <a:lstStyle>
            <a:lvl1pPr>
              <a:defRPr sz="3600" b="1">
                <a:solidFill>
                  <a:schemeClr val="bg1"/>
                </a:solidFill>
              </a:defRPr>
            </a:lvl1pPr>
          </a:lstStyle>
          <a:p>
            <a:r>
              <a:rPr lang="en-US" dirty="0"/>
              <a:t>Click to add slide separator title here over three lines</a:t>
            </a:r>
            <a:endParaRPr lang="en-GB" dirty="0"/>
          </a:p>
        </p:txBody>
      </p:sp>
      <p:sp>
        <p:nvSpPr>
          <p:cNvPr id="11" name="Text Placeholder 10">
            <a:extLst>
              <a:ext uri="{FF2B5EF4-FFF2-40B4-BE49-F238E27FC236}">
                <a16:creationId xmlns:a16="http://schemas.microsoft.com/office/drawing/2014/main" id="{5609A192-986A-9A0E-9215-81119ADB9926}"/>
              </a:ext>
            </a:extLst>
          </p:cNvPr>
          <p:cNvSpPr>
            <a:spLocks noGrp="1"/>
          </p:cNvSpPr>
          <p:nvPr>
            <p:ph type="body" sz="quarter" idx="13" hasCustomPrompt="1"/>
          </p:nvPr>
        </p:nvSpPr>
        <p:spPr>
          <a:xfrm>
            <a:off x="658813" y="4042611"/>
            <a:ext cx="5437187" cy="1367589"/>
          </a:xfrm>
        </p:spPr>
        <p:txBody>
          <a:bodyPr tIns="180000"/>
          <a:lstStyle>
            <a:lvl1pPr marL="0" indent="0">
              <a:buClr>
                <a:schemeClr val="bg1"/>
              </a:buClr>
              <a:buFont typeface="Arial" panose="020B0604020202020204" pitchFamily="34" charset="0"/>
              <a:buNone/>
              <a:defRPr sz="18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defRPr>
                <a:solidFill>
                  <a:schemeClr val="bg1"/>
                </a:solidFill>
              </a:defRPr>
            </a:lvl8pPr>
            <a:lvl9pPr>
              <a:defRPr>
                <a:solidFill>
                  <a:schemeClr val="bg1"/>
                </a:solidFill>
              </a:defRPr>
            </a:lvl9pPr>
          </a:lstStyle>
          <a:p>
            <a:pPr lvl="0"/>
            <a:r>
              <a:rPr lang="en-US" dirty="0"/>
              <a:t>Click to add your subtitle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13" name="Rectangle 12">
            <a:extLst>
              <a:ext uri="{FF2B5EF4-FFF2-40B4-BE49-F238E27FC236}">
                <a16:creationId xmlns:a16="http://schemas.microsoft.com/office/drawing/2014/main" id="{0BEB5E4A-4B6D-0C01-B648-6B1C6ACB94ED}"/>
              </a:ext>
            </a:extLst>
          </p:cNvPr>
          <p:cNvSpPr/>
          <p:nvPr userDrawn="1"/>
        </p:nvSpPr>
        <p:spPr>
          <a:xfrm>
            <a:off x="7703859" y="1192695"/>
            <a:ext cx="4527897" cy="5769527"/>
          </a:xfrm>
          <a:prstGeom prst="rect">
            <a:avLst/>
          </a:prstGeom>
          <a:blipFill dpi="0" rotWithShape="1">
            <a:blip r:embed="rId2">
              <a:alphaModFix amt="25000"/>
            </a:blip>
            <a:srcRect/>
            <a:stretch>
              <a:fillRect t="1637" b="16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UoP logo">
            <a:extLst>
              <a:ext uri="{FF2B5EF4-FFF2-40B4-BE49-F238E27FC236}">
                <a16:creationId xmlns:a16="http://schemas.microsoft.com/office/drawing/2014/main" id="{B27665B7-16E5-818A-5E4C-1D5AB6BE9A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9075600" y="473202"/>
            <a:ext cx="2918978" cy="601968"/>
          </a:xfrm>
          <a:prstGeom prst="rect">
            <a:avLst/>
          </a:prstGeom>
        </p:spPr>
      </p:pic>
    </p:spTree>
    <p:extLst>
      <p:ext uri="{BB962C8B-B14F-4D97-AF65-F5344CB8AC3E}">
        <p14:creationId xmlns:p14="http://schemas.microsoft.com/office/powerpoint/2010/main" val="18114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0089C5-C584-0046-BB7A-B61004662C01}"/>
              </a:ext>
            </a:extLst>
          </p:cNvPr>
          <p:cNvSpPr/>
          <p:nvPr userDrawn="1"/>
        </p:nvSpPr>
        <p:spPr bwMode="gray">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4C9C007-1425-9A15-EE88-AFF23C5AA2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3114040" y="2520730"/>
            <a:ext cx="5963920" cy="1209059"/>
          </a:xfrm>
          <a:prstGeom prst="rect">
            <a:avLst/>
          </a:prstGeom>
        </p:spPr>
      </p:pic>
      <p:pic>
        <p:nvPicPr>
          <p:cNvPr id="13" name="web address">
            <a:hlinkClick r:id="rId3"/>
            <a:extLst>
              <a:ext uri="{FF2B5EF4-FFF2-40B4-BE49-F238E27FC236}">
                <a16:creationId xmlns:a16="http://schemas.microsoft.com/office/drawing/2014/main" id="{0282DEC6-1697-1B3A-E14E-0C86DDCB1C1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265936" y="4522694"/>
            <a:ext cx="1660127" cy="248243"/>
          </a:xfrm>
          <a:prstGeom prst="rect">
            <a:avLst/>
          </a:prstGeom>
        </p:spPr>
      </p:pic>
    </p:spTree>
    <p:extLst>
      <p:ext uri="{BB962C8B-B14F-4D97-AF65-F5344CB8AC3E}">
        <p14:creationId xmlns:p14="http://schemas.microsoft.com/office/powerpoint/2010/main" val="24267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x content full width">
    <p:bg>
      <p:bgPr>
        <a:solidFill>
          <a:schemeClr val="accent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2581740D-FA2E-F1E1-9886-6D3AE0B6B654}"/>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000" dirty="0"/>
          </a:p>
        </p:txBody>
      </p:sp>
      <p:sp>
        <p:nvSpPr>
          <p:cNvPr id="49" name="corner template" hidden="1">
            <a:extLst>
              <a:ext uri="{FF2B5EF4-FFF2-40B4-BE49-F238E27FC236}">
                <a16:creationId xmlns:a16="http://schemas.microsoft.com/office/drawing/2014/main" id="{268DF13A-B26B-03B6-8E45-B250B085DF95}"/>
              </a:ext>
            </a:extLst>
          </p:cNvPr>
          <p:cNvSpPr/>
          <p:nvPr userDrawn="1"/>
        </p:nvSpPr>
        <p:spPr bwMode="gray">
          <a:xfrm>
            <a:off x="9953626" y="3452613"/>
            <a:ext cx="2238375" cy="3405387"/>
          </a:xfrm>
          <a:custGeom>
            <a:avLst/>
            <a:gdLst>
              <a:gd name="connsiteX0" fmla="*/ 2238375 w 2238375"/>
              <a:gd name="connsiteY0" fmla="*/ 0 h 3405387"/>
              <a:gd name="connsiteX1" fmla="*/ 2238375 w 2238375"/>
              <a:gd name="connsiteY1" fmla="*/ 3405387 h 3405387"/>
              <a:gd name="connsiteX2" fmla="*/ 1932977 w 2238375"/>
              <a:gd name="connsiteY2" fmla="*/ 3405387 h 3405387"/>
              <a:gd name="connsiteX3" fmla="*/ 167584 w 2238375"/>
              <a:gd name="connsiteY3" fmla="*/ 3405387 h 3405387"/>
              <a:gd name="connsiteX4" fmla="*/ 0 w 2238375"/>
              <a:gd name="connsiteY4" fmla="*/ 3405387 h 3405387"/>
              <a:gd name="connsiteX5" fmla="*/ 0 w 2238375"/>
              <a:gd name="connsiteY5" fmla="*/ 3401743 h 3405387"/>
              <a:gd name="connsiteX6" fmla="*/ 2559 w 2238375"/>
              <a:gd name="connsiteY6" fmla="*/ 3402966 h 3405387"/>
              <a:gd name="connsiteX7" fmla="*/ 50988 w 2238375"/>
              <a:gd name="connsiteY7" fmla="*/ 3381176 h 3405387"/>
              <a:gd name="connsiteX8" fmla="*/ 864589 w 2238375"/>
              <a:gd name="connsiteY8" fmla="*/ 2829146 h 3405387"/>
              <a:gd name="connsiteX9" fmla="*/ 1098257 w 2238375"/>
              <a:gd name="connsiteY9" fmla="*/ 2612451 h 3405387"/>
              <a:gd name="connsiteX10" fmla="*/ 1202379 w 2238375"/>
              <a:gd name="connsiteY10" fmla="*/ 2503498 h 3405387"/>
              <a:gd name="connsiteX11" fmla="*/ 1787155 w 2238375"/>
              <a:gd name="connsiteY11" fmla="*/ 1674243 h 3405387"/>
              <a:gd name="connsiteX12" fmla="*/ 1852533 w 2238375"/>
              <a:gd name="connsiteY12" fmla="*/ 1545921 h 3405387"/>
              <a:gd name="connsiteX13" fmla="*/ 1930020 w 2238375"/>
              <a:gd name="connsiteY13" fmla="*/ 1371596 h 3405387"/>
              <a:gd name="connsiteX14" fmla="*/ 2012348 w 2238375"/>
              <a:gd name="connsiteY14" fmla="*/ 1158532 h 3405387"/>
              <a:gd name="connsiteX15" fmla="*/ 2087413 w 2238375"/>
              <a:gd name="connsiteY15" fmla="*/ 924888 h 3405387"/>
              <a:gd name="connsiteX16" fmla="*/ 2152791 w 2238375"/>
              <a:gd name="connsiteY16" fmla="*/ 654926 h 3405387"/>
              <a:gd name="connsiteX17" fmla="*/ 2235120 w 2238375"/>
              <a:gd name="connsiteY17" fmla="*/ 49632 h 3405387"/>
              <a:gd name="connsiteX18" fmla="*/ 2238375 w 2238375"/>
              <a:gd name="connsiteY18" fmla="*/ 0 h 340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8375" h="3405387">
                <a:moveTo>
                  <a:pt x="2238375" y="0"/>
                </a:moveTo>
                <a:lnTo>
                  <a:pt x="2238375" y="3405387"/>
                </a:lnTo>
                <a:lnTo>
                  <a:pt x="1932977" y="3405387"/>
                </a:lnTo>
                <a:cubicBezTo>
                  <a:pt x="1233597" y="3405387"/>
                  <a:pt x="651712" y="3405387"/>
                  <a:pt x="167584" y="3405387"/>
                </a:cubicBezTo>
                <a:lnTo>
                  <a:pt x="0" y="3405387"/>
                </a:lnTo>
                <a:lnTo>
                  <a:pt x="0" y="3401743"/>
                </a:lnTo>
                <a:lnTo>
                  <a:pt x="2559" y="3402966"/>
                </a:lnTo>
                <a:cubicBezTo>
                  <a:pt x="19509" y="3401756"/>
                  <a:pt x="36459" y="3389650"/>
                  <a:pt x="50988" y="3381176"/>
                </a:cubicBezTo>
                <a:cubicBezTo>
                  <a:pt x="341560" y="3228641"/>
                  <a:pt x="616392" y="3043421"/>
                  <a:pt x="864589" y="2829146"/>
                </a:cubicBezTo>
                <a:cubicBezTo>
                  <a:pt x="945707" y="2760143"/>
                  <a:pt x="1021983" y="2686296"/>
                  <a:pt x="1098257" y="2612451"/>
                </a:cubicBezTo>
                <a:cubicBezTo>
                  <a:pt x="1134579" y="2577344"/>
                  <a:pt x="1167268" y="2539815"/>
                  <a:pt x="1202379" y="2503498"/>
                </a:cubicBezTo>
                <a:cubicBezTo>
                  <a:pt x="1433626" y="2254116"/>
                  <a:pt x="1629762" y="1974470"/>
                  <a:pt x="1787155" y="1674243"/>
                </a:cubicBezTo>
                <a:cubicBezTo>
                  <a:pt x="1808948" y="1631873"/>
                  <a:pt x="1830741" y="1588291"/>
                  <a:pt x="1852533" y="1545921"/>
                </a:cubicBezTo>
                <a:cubicBezTo>
                  <a:pt x="1879170" y="1489023"/>
                  <a:pt x="1905805" y="1430915"/>
                  <a:pt x="1930020" y="1371596"/>
                </a:cubicBezTo>
                <a:cubicBezTo>
                  <a:pt x="1961498" y="1302592"/>
                  <a:pt x="1986923" y="1231168"/>
                  <a:pt x="2012348" y="1158532"/>
                </a:cubicBezTo>
                <a:cubicBezTo>
                  <a:pt x="2040195" y="1081054"/>
                  <a:pt x="2066830" y="1004787"/>
                  <a:pt x="2087413" y="924888"/>
                </a:cubicBezTo>
                <a:cubicBezTo>
                  <a:pt x="2111627" y="835305"/>
                  <a:pt x="2133419" y="745721"/>
                  <a:pt x="2152791" y="654926"/>
                </a:cubicBezTo>
                <a:cubicBezTo>
                  <a:pt x="2195167" y="455179"/>
                  <a:pt x="2223013" y="253011"/>
                  <a:pt x="2235120" y="49632"/>
                </a:cubicBezTo>
                <a:lnTo>
                  <a:pt x="223837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8482FC1-869A-D33F-7102-00048EE9DD33}"/>
              </a:ext>
            </a:extLst>
          </p:cNvPr>
          <p:cNvSpPr>
            <a:spLocks noGrp="1"/>
          </p:cNvSpPr>
          <p:nvPr>
            <p:ph type="title" hasCustomPrompt="1"/>
          </p:nvPr>
        </p:nvSpPr>
        <p:spPr bwMode="gray">
          <a:xfrm>
            <a:off x="658815" y="703432"/>
            <a:ext cx="8316000" cy="972000"/>
          </a:xfrm>
        </p:spPr>
        <p:txBody>
          <a:bodyPr/>
          <a:lstStyle>
            <a:lvl1pPr>
              <a:defRPr>
                <a:solidFill>
                  <a:schemeClr val="tx1"/>
                </a:solidFill>
              </a:defRPr>
            </a:lvl1pPr>
          </a:lstStyle>
          <a:p>
            <a:r>
              <a:rPr lang="en-US" dirty="0"/>
              <a:t>Click to add slide title here over two lines</a:t>
            </a:r>
            <a:endParaRPr lang="en-GB" dirty="0"/>
          </a:p>
        </p:txBody>
      </p:sp>
      <p:sp>
        <p:nvSpPr>
          <p:cNvPr id="3" name="Date Placeholder 2">
            <a:extLst>
              <a:ext uri="{FF2B5EF4-FFF2-40B4-BE49-F238E27FC236}">
                <a16:creationId xmlns:a16="http://schemas.microsoft.com/office/drawing/2014/main" id="{8783CC36-1B70-20D7-45DB-5D62E1049BAA}"/>
              </a:ext>
            </a:extLst>
          </p:cNvPr>
          <p:cNvSpPr>
            <a:spLocks noGrp="1"/>
          </p:cNvSpPr>
          <p:nvPr>
            <p:ph type="dt" sz="half" idx="10"/>
          </p:nvPr>
        </p:nvSpPr>
        <p:spPr bwMode="gray"/>
        <p:txBody>
          <a:bodyPr/>
          <a:lstStyle/>
          <a:p>
            <a:fld id="{048DD1FF-C429-4E46-9681-E66E7B98A649}" type="datetime1">
              <a:rPr lang="en-GB" smtClean="0"/>
              <a:t>02/07/2024</a:t>
            </a:fld>
            <a:endParaRPr lang="en-GB"/>
          </a:p>
        </p:txBody>
      </p:sp>
      <p:sp>
        <p:nvSpPr>
          <p:cNvPr id="4" name="Footer Placeholder 3">
            <a:extLst>
              <a:ext uri="{FF2B5EF4-FFF2-40B4-BE49-F238E27FC236}">
                <a16:creationId xmlns:a16="http://schemas.microsoft.com/office/drawing/2014/main" id="{B0A0496F-1036-E304-F64F-31E319A62540}"/>
              </a:ext>
            </a:extLst>
          </p:cNvPr>
          <p:cNvSpPr>
            <a:spLocks noGrp="1"/>
          </p:cNvSpPr>
          <p:nvPr>
            <p:ph type="ftr" sz="quarter" idx="11"/>
          </p:nvPr>
        </p:nvSpPr>
        <p:spPr bwMode="gray"/>
        <p:txBody>
          <a:bodyPr/>
          <a:lstStyle/>
          <a:p>
            <a:r>
              <a:rPr lang="en-GB"/>
              <a:t>Copyright University of Plymouth 2023</a:t>
            </a:r>
          </a:p>
        </p:txBody>
      </p:sp>
      <p:sp>
        <p:nvSpPr>
          <p:cNvPr id="5" name="Slide Number Placeholder 4">
            <a:extLst>
              <a:ext uri="{FF2B5EF4-FFF2-40B4-BE49-F238E27FC236}">
                <a16:creationId xmlns:a16="http://schemas.microsoft.com/office/drawing/2014/main" id="{81272B57-2D8A-BAC6-C256-8AAE8360B5B1}"/>
              </a:ext>
            </a:extLst>
          </p:cNvPr>
          <p:cNvSpPr>
            <a:spLocks noGrp="1"/>
          </p:cNvSpPr>
          <p:nvPr>
            <p:ph type="sldNum" sz="quarter" idx="12"/>
          </p:nvPr>
        </p:nvSpPr>
        <p:spPr bwMode="gray"/>
        <p:txBody>
          <a:bodyPr/>
          <a:lstStyle/>
          <a:p>
            <a:fld id="{FC35CEA3-87EB-447D-B809-4C40576A5817}" type="slidenum">
              <a:rPr lang="en-GB" smtClean="0"/>
              <a:t>‹#›</a:t>
            </a:fld>
            <a:endParaRPr lang="en-GB"/>
          </a:p>
        </p:txBody>
      </p:sp>
      <p:sp>
        <p:nvSpPr>
          <p:cNvPr id="16" name="Rectangle 15">
            <a:extLst>
              <a:ext uri="{FF2B5EF4-FFF2-40B4-BE49-F238E27FC236}">
                <a16:creationId xmlns:a16="http://schemas.microsoft.com/office/drawing/2014/main" id="{AF1DA296-0766-E36C-9880-3B1F8E347DBE}"/>
              </a:ext>
            </a:extLst>
          </p:cNvPr>
          <p:cNvSpPr/>
          <p:nvPr userDrawn="1"/>
        </p:nvSpPr>
        <p:spPr bwMode="gray">
          <a:xfrm>
            <a:off x="0" y="2750884"/>
            <a:ext cx="4364531" cy="4107116"/>
          </a:xfrm>
          <a:prstGeom prst="rect">
            <a:avLst/>
          </a:prstGeom>
          <a:blipFill dpi="0" rotWithShape="1">
            <a:blip r:embed="rId2">
              <a:alphaModFix amt="3000"/>
            </a:blip>
            <a:srcRect/>
            <a:stretch>
              <a:fillRect l="-11500" r="11700" b="-3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17">
            <a:extLst>
              <a:ext uri="{FF2B5EF4-FFF2-40B4-BE49-F238E27FC236}">
                <a16:creationId xmlns:a16="http://schemas.microsoft.com/office/drawing/2014/main" id="{33BD40B2-DA5A-E13B-E948-DF7E930DA5F6}"/>
              </a:ext>
            </a:extLst>
          </p:cNvPr>
          <p:cNvSpPr>
            <a:spLocks noGrp="1"/>
          </p:cNvSpPr>
          <p:nvPr>
            <p:ph sz="quarter" idx="14" hasCustomPrompt="1"/>
          </p:nvPr>
        </p:nvSpPr>
        <p:spPr bwMode="gray">
          <a:xfrm>
            <a:off x="658812" y="1740694"/>
            <a:ext cx="10874376" cy="4499920"/>
          </a:xfrm>
        </p:spPr>
        <p:txBody>
          <a:bodyPr/>
          <a:lstStyle>
            <a:lvl1pPr>
              <a:defRPr/>
            </a:lvl1pPr>
            <a:lvl5pPr>
              <a:defRPr/>
            </a:lvl5pPr>
            <a:lvl6pPr>
              <a:defRPr/>
            </a:lvl6pPr>
            <a:lvl7pPr marL="684000">
              <a:defRPr/>
            </a:lvl7pPr>
            <a:lvl8pPr>
              <a:defRPr/>
            </a:lvl8pPr>
          </a:lstStyle>
          <a:p>
            <a:pPr lvl="0"/>
            <a:r>
              <a:rPr lang="en-US" dirty="0"/>
              <a:t>Click to add body text or click an icon below to add other content.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pic>
        <p:nvPicPr>
          <p:cNvPr id="6" name="UoP logo">
            <a:extLst>
              <a:ext uri="{FF2B5EF4-FFF2-40B4-BE49-F238E27FC236}">
                <a16:creationId xmlns:a16="http://schemas.microsoft.com/office/drawing/2014/main" id="{7400253C-F5E2-9968-0C7B-AF08A4084AA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9074996" y="698418"/>
            <a:ext cx="2891692" cy="601967"/>
          </a:xfrm>
          <a:prstGeom prst="rect">
            <a:avLst/>
          </a:prstGeom>
        </p:spPr>
      </p:pic>
      <p:cxnSp>
        <p:nvCxnSpPr>
          <p:cNvPr id="11" name="Straight Connector 10">
            <a:extLst>
              <a:ext uri="{FF2B5EF4-FFF2-40B4-BE49-F238E27FC236}">
                <a16:creationId xmlns:a16="http://schemas.microsoft.com/office/drawing/2014/main" id="{909A28F7-8354-3F6B-F16F-170C82DD0378}"/>
              </a:ext>
            </a:extLst>
          </p:cNvPr>
          <p:cNvCxnSpPr>
            <a:cxnSpLocks/>
          </p:cNvCxnSpPr>
          <p:nvPr userDrawn="1"/>
        </p:nvCxnSpPr>
        <p:spPr>
          <a:xfrm>
            <a:off x="0" y="1652102"/>
            <a:ext cx="12192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0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cading bullets ">
    <p:bg>
      <p:bgPr>
        <a:solidFill>
          <a:schemeClr val="accent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2581740D-FA2E-F1E1-9886-6D3AE0B6B654}"/>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000" dirty="0"/>
          </a:p>
        </p:txBody>
      </p:sp>
      <p:sp>
        <p:nvSpPr>
          <p:cNvPr id="49" name="corner template" hidden="1">
            <a:extLst>
              <a:ext uri="{FF2B5EF4-FFF2-40B4-BE49-F238E27FC236}">
                <a16:creationId xmlns:a16="http://schemas.microsoft.com/office/drawing/2014/main" id="{268DF13A-B26B-03B6-8E45-B250B085DF95}"/>
              </a:ext>
            </a:extLst>
          </p:cNvPr>
          <p:cNvSpPr/>
          <p:nvPr userDrawn="1"/>
        </p:nvSpPr>
        <p:spPr bwMode="gray">
          <a:xfrm>
            <a:off x="9953626" y="3452613"/>
            <a:ext cx="2238375" cy="3405387"/>
          </a:xfrm>
          <a:custGeom>
            <a:avLst/>
            <a:gdLst>
              <a:gd name="connsiteX0" fmla="*/ 2238375 w 2238375"/>
              <a:gd name="connsiteY0" fmla="*/ 0 h 3405387"/>
              <a:gd name="connsiteX1" fmla="*/ 2238375 w 2238375"/>
              <a:gd name="connsiteY1" fmla="*/ 3405387 h 3405387"/>
              <a:gd name="connsiteX2" fmla="*/ 1932977 w 2238375"/>
              <a:gd name="connsiteY2" fmla="*/ 3405387 h 3405387"/>
              <a:gd name="connsiteX3" fmla="*/ 167584 w 2238375"/>
              <a:gd name="connsiteY3" fmla="*/ 3405387 h 3405387"/>
              <a:gd name="connsiteX4" fmla="*/ 0 w 2238375"/>
              <a:gd name="connsiteY4" fmla="*/ 3405387 h 3405387"/>
              <a:gd name="connsiteX5" fmla="*/ 0 w 2238375"/>
              <a:gd name="connsiteY5" fmla="*/ 3401743 h 3405387"/>
              <a:gd name="connsiteX6" fmla="*/ 2559 w 2238375"/>
              <a:gd name="connsiteY6" fmla="*/ 3402966 h 3405387"/>
              <a:gd name="connsiteX7" fmla="*/ 50988 w 2238375"/>
              <a:gd name="connsiteY7" fmla="*/ 3381176 h 3405387"/>
              <a:gd name="connsiteX8" fmla="*/ 864589 w 2238375"/>
              <a:gd name="connsiteY8" fmla="*/ 2829146 h 3405387"/>
              <a:gd name="connsiteX9" fmla="*/ 1098257 w 2238375"/>
              <a:gd name="connsiteY9" fmla="*/ 2612451 h 3405387"/>
              <a:gd name="connsiteX10" fmla="*/ 1202379 w 2238375"/>
              <a:gd name="connsiteY10" fmla="*/ 2503498 h 3405387"/>
              <a:gd name="connsiteX11" fmla="*/ 1787155 w 2238375"/>
              <a:gd name="connsiteY11" fmla="*/ 1674243 h 3405387"/>
              <a:gd name="connsiteX12" fmla="*/ 1852533 w 2238375"/>
              <a:gd name="connsiteY12" fmla="*/ 1545921 h 3405387"/>
              <a:gd name="connsiteX13" fmla="*/ 1930020 w 2238375"/>
              <a:gd name="connsiteY13" fmla="*/ 1371596 h 3405387"/>
              <a:gd name="connsiteX14" fmla="*/ 2012348 w 2238375"/>
              <a:gd name="connsiteY14" fmla="*/ 1158532 h 3405387"/>
              <a:gd name="connsiteX15" fmla="*/ 2087413 w 2238375"/>
              <a:gd name="connsiteY15" fmla="*/ 924888 h 3405387"/>
              <a:gd name="connsiteX16" fmla="*/ 2152791 w 2238375"/>
              <a:gd name="connsiteY16" fmla="*/ 654926 h 3405387"/>
              <a:gd name="connsiteX17" fmla="*/ 2235120 w 2238375"/>
              <a:gd name="connsiteY17" fmla="*/ 49632 h 3405387"/>
              <a:gd name="connsiteX18" fmla="*/ 2238375 w 2238375"/>
              <a:gd name="connsiteY18" fmla="*/ 0 h 340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8375" h="3405387">
                <a:moveTo>
                  <a:pt x="2238375" y="0"/>
                </a:moveTo>
                <a:lnTo>
                  <a:pt x="2238375" y="3405387"/>
                </a:lnTo>
                <a:lnTo>
                  <a:pt x="1932977" y="3405387"/>
                </a:lnTo>
                <a:cubicBezTo>
                  <a:pt x="1233597" y="3405387"/>
                  <a:pt x="651712" y="3405387"/>
                  <a:pt x="167584" y="3405387"/>
                </a:cubicBezTo>
                <a:lnTo>
                  <a:pt x="0" y="3405387"/>
                </a:lnTo>
                <a:lnTo>
                  <a:pt x="0" y="3401743"/>
                </a:lnTo>
                <a:lnTo>
                  <a:pt x="2559" y="3402966"/>
                </a:lnTo>
                <a:cubicBezTo>
                  <a:pt x="19509" y="3401756"/>
                  <a:pt x="36459" y="3389650"/>
                  <a:pt x="50988" y="3381176"/>
                </a:cubicBezTo>
                <a:cubicBezTo>
                  <a:pt x="341560" y="3228641"/>
                  <a:pt x="616392" y="3043421"/>
                  <a:pt x="864589" y="2829146"/>
                </a:cubicBezTo>
                <a:cubicBezTo>
                  <a:pt x="945707" y="2760143"/>
                  <a:pt x="1021983" y="2686296"/>
                  <a:pt x="1098257" y="2612451"/>
                </a:cubicBezTo>
                <a:cubicBezTo>
                  <a:pt x="1134579" y="2577344"/>
                  <a:pt x="1167268" y="2539815"/>
                  <a:pt x="1202379" y="2503498"/>
                </a:cubicBezTo>
                <a:cubicBezTo>
                  <a:pt x="1433626" y="2254116"/>
                  <a:pt x="1629762" y="1974470"/>
                  <a:pt x="1787155" y="1674243"/>
                </a:cubicBezTo>
                <a:cubicBezTo>
                  <a:pt x="1808948" y="1631873"/>
                  <a:pt x="1830741" y="1588291"/>
                  <a:pt x="1852533" y="1545921"/>
                </a:cubicBezTo>
                <a:cubicBezTo>
                  <a:pt x="1879170" y="1489023"/>
                  <a:pt x="1905805" y="1430915"/>
                  <a:pt x="1930020" y="1371596"/>
                </a:cubicBezTo>
                <a:cubicBezTo>
                  <a:pt x="1961498" y="1302592"/>
                  <a:pt x="1986923" y="1231168"/>
                  <a:pt x="2012348" y="1158532"/>
                </a:cubicBezTo>
                <a:cubicBezTo>
                  <a:pt x="2040195" y="1081054"/>
                  <a:pt x="2066830" y="1004787"/>
                  <a:pt x="2087413" y="924888"/>
                </a:cubicBezTo>
                <a:cubicBezTo>
                  <a:pt x="2111627" y="835305"/>
                  <a:pt x="2133419" y="745721"/>
                  <a:pt x="2152791" y="654926"/>
                </a:cubicBezTo>
                <a:cubicBezTo>
                  <a:pt x="2195167" y="455179"/>
                  <a:pt x="2223013" y="253011"/>
                  <a:pt x="2235120" y="49632"/>
                </a:cubicBezTo>
                <a:lnTo>
                  <a:pt x="223837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8482FC1-869A-D33F-7102-00048EE9DD33}"/>
              </a:ext>
            </a:extLst>
          </p:cNvPr>
          <p:cNvSpPr>
            <a:spLocks noGrp="1"/>
          </p:cNvSpPr>
          <p:nvPr>
            <p:ph type="title" hasCustomPrompt="1"/>
          </p:nvPr>
        </p:nvSpPr>
        <p:spPr bwMode="gray">
          <a:xfrm>
            <a:off x="658815" y="703432"/>
            <a:ext cx="8316000" cy="972000"/>
          </a:xfrm>
        </p:spPr>
        <p:txBody>
          <a:bodyPr/>
          <a:lstStyle>
            <a:lvl1pPr>
              <a:defRPr>
                <a:solidFill>
                  <a:schemeClr val="tx1"/>
                </a:solidFill>
              </a:defRPr>
            </a:lvl1pPr>
          </a:lstStyle>
          <a:p>
            <a:r>
              <a:rPr lang="en-US" dirty="0"/>
              <a:t>Click to add slide title here over two lines</a:t>
            </a:r>
            <a:endParaRPr lang="en-GB" dirty="0"/>
          </a:p>
        </p:txBody>
      </p:sp>
      <p:sp>
        <p:nvSpPr>
          <p:cNvPr id="3" name="Date Placeholder 2">
            <a:extLst>
              <a:ext uri="{FF2B5EF4-FFF2-40B4-BE49-F238E27FC236}">
                <a16:creationId xmlns:a16="http://schemas.microsoft.com/office/drawing/2014/main" id="{8783CC36-1B70-20D7-45DB-5D62E1049BAA}"/>
              </a:ext>
            </a:extLst>
          </p:cNvPr>
          <p:cNvSpPr>
            <a:spLocks noGrp="1"/>
          </p:cNvSpPr>
          <p:nvPr>
            <p:ph type="dt" sz="half" idx="10"/>
          </p:nvPr>
        </p:nvSpPr>
        <p:spPr bwMode="gray"/>
        <p:txBody>
          <a:bodyPr/>
          <a:lstStyle/>
          <a:p>
            <a:fld id="{048DD1FF-C429-4E46-9681-E66E7B98A649}" type="datetime1">
              <a:rPr lang="en-GB" smtClean="0"/>
              <a:t>02/07/2024</a:t>
            </a:fld>
            <a:endParaRPr lang="en-GB"/>
          </a:p>
        </p:txBody>
      </p:sp>
      <p:sp>
        <p:nvSpPr>
          <p:cNvPr id="4" name="Footer Placeholder 3">
            <a:extLst>
              <a:ext uri="{FF2B5EF4-FFF2-40B4-BE49-F238E27FC236}">
                <a16:creationId xmlns:a16="http://schemas.microsoft.com/office/drawing/2014/main" id="{B0A0496F-1036-E304-F64F-31E319A62540}"/>
              </a:ext>
            </a:extLst>
          </p:cNvPr>
          <p:cNvSpPr>
            <a:spLocks noGrp="1"/>
          </p:cNvSpPr>
          <p:nvPr>
            <p:ph type="ftr" sz="quarter" idx="11"/>
          </p:nvPr>
        </p:nvSpPr>
        <p:spPr bwMode="gray"/>
        <p:txBody>
          <a:bodyPr/>
          <a:lstStyle/>
          <a:p>
            <a:r>
              <a:rPr lang="en-GB"/>
              <a:t>Copyright University of Plymouth 2023</a:t>
            </a:r>
          </a:p>
        </p:txBody>
      </p:sp>
      <p:sp>
        <p:nvSpPr>
          <p:cNvPr id="5" name="Slide Number Placeholder 4">
            <a:extLst>
              <a:ext uri="{FF2B5EF4-FFF2-40B4-BE49-F238E27FC236}">
                <a16:creationId xmlns:a16="http://schemas.microsoft.com/office/drawing/2014/main" id="{81272B57-2D8A-BAC6-C256-8AAE8360B5B1}"/>
              </a:ext>
            </a:extLst>
          </p:cNvPr>
          <p:cNvSpPr>
            <a:spLocks noGrp="1"/>
          </p:cNvSpPr>
          <p:nvPr>
            <p:ph type="sldNum" sz="quarter" idx="12"/>
          </p:nvPr>
        </p:nvSpPr>
        <p:spPr bwMode="gray"/>
        <p:txBody>
          <a:bodyPr/>
          <a:lstStyle/>
          <a:p>
            <a:fld id="{FC35CEA3-87EB-447D-B809-4C40576A5817}" type="slidenum">
              <a:rPr lang="en-GB" smtClean="0"/>
              <a:t>‹#›</a:t>
            </a:fld>
            <a:endParaRPr lang="en-GB"/>
          </a:p>
        </p:txBody>
      </p:sp>
      <p:sp>
        <p:nvSpPr>
          <p:cNvPr id="16" name="Rectangle 15">
            <a:extLst>
              <a:ext uri="{FF2B5EF4-FFF2-40B4-BE49-F238E27FC236}">
                <a16:creationId xmlns:a16="http://schemas.microsoft.com/office/drawing/2014/main" id="{AF1DA296-0766-E36C-9880-3B1F8E347DBE}"/>
              </a:ext>
            </a:extLst>
          </p:cNvPr>
          <p:cNvSpPr/>
          <p:nvPr userDrawn="1"/>
        </p:nvSpPr>
        <p:spPr bwMode="gray">
          <a:xfrm>
            <a:off x="0" y="2750884"/>
            <a:ext cx="4364531" cy="4107116"/>
          </a:xfrm>
          <a:prstGeom prst="rect">
            <a:avLst/>
          </a:prstGeom>
          <a:blipFill dpi="0" rotWithShape="1">
            <a:blip r:embed="rId2">
              <a:alphaModFix amt="3000"/>
            </a:blip>
            <a:srcRect/>
            <a:stretch>
              <a:fillRect l="-11500" r="11700" b="-3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17">
            <a:extLst>
              <a:ext uri="{FF2B5EF4-FFF2-40B4-BE49-F238E27FC236}">
                <a16:creationId xmlns:a16="http://schemas.microsoft.com/office/drawing/2014/main" id="{33BD40B2-DA5A-E13B-E948-DF7E930DA5F6}"/>
              </a:ext>
            </a:extLst>
          </p:cNvPr>
          <p:cNvSpPr>
            <a:spLocks noGrp="1"/>
          </p:cNvSpPr>
          <p:nvPr>
            <p:ph sz="quarter" idx="14" hasCustomPrompt="1"/>
          </p:nvPr>
        </p:nvSpPr>
        <p:spPr bwMode="gray">
          <a:xfrm>
            <a:off x="658812" y="1740694"/>
            <a:ext cx="10874376" cy="4499920"/>
          </a:xfrm>
        </p:spPr>
        <p:txBody>
          <a:bodyPr/>
          <a:lstStyle>
            <a:lvl1pPr marL="342900" indent="-342900">
              <a:spcAft>
                <a:spcPts val="800"/>
              </a:spcAft>
              <a:buClr>
                <a:schemeClr val="accent1"/>
              </a:buClr>
              <a:buFont typeface="Arial" panose="020B0604020202020204" pitchFamily="34" charset="0"/>
              <a:buChar char="•"/>
              <a:defRPr/>
            </a:lvl1pPr>
            <a:lvl2pPr marL="684000" indent="-342000">
              <a:spcAft>
                <a:spcPts val="600"/>
              </a:spcAft>
              <a:buFont typeface="Arial" panose="020B0604020202020204" pitchFamily="34" charset="0"/>
              <a:buChar char="‒"/>
              <a:defRPr sz="1800"/>
            </a:lvl2pPr>
            <a:lvl3pPr marL="1026000" indent="-342000">
              <a:spcAft>
                <a:spcPts val="400"/>
              </a:spcAft>
              <a:buFont typeface="Courier New" panose="02070309020205020404" pitchFamily="49" charset="0"/>
              <a:buChar char="o"/>
              <a:defRPr sz="1600"/>
            </a:lvl3pPr>
            <a:lvl4pPr marL="1368000" indent="-342000">
              <a:buFont typeface="Wingdings" panose="05000000000000000000" pitchFamily="2" charset="2"/>
              <a:buChar char="Ø"/>
              <a:defRPr sz="1400"/>
            </a:lvl4pPr>
            <a:lvl5pPr marL="342000" indent="-342900">
              <a:spcBef>
                <a:spcPts val="500"/>
              </a:spcBef>
              <a:spcAft>
                <a:spcPts val="0"/>
              </a:spcAft>
              <a:buFont typeface="+mj-lt"/>
              <a:buAutoNum type="arabicPeriod"/>
              <a:defRPr sz="1800"/>
            </a:lvl5pPr>
            <a:lvl6pPr marL="684000" indent="-342900">
              <a:buFont typeface="+mj-lt"/>
              <a:buAutoNum type="alphaLcPeriod"/>
              <a:defRPr sz="1600"/>
            </a:lvl6pPr>
            <a:lvl7pPr marL="0" indent="0">
              <a:spcBef>
                <a:spcPts val="0"/>
              </a:spcBef>
              <a:spcAft>
                <a:spcPts val="1500"/>
              </a:spcAft>
              <a:buNone/>
              <a:defRPr sz="2000"/>
            </a:lvl7pPr>
            <a:lvl8pPr>
              <a:defRPr/>
            </a:lvl8pPr>
          </a:lstStyle>
          <a:p>
            <a:pPr lvl="0"/>
            <a:r>
              <a:rPr lang="en-US" dirty="0"/>
              <a:t>Click to add body text or click an icon below to add other content.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cxnSp>
        <p:nvCxnSpPr>
          <p:cNvPr id="11" name="Straight Connector 10">
            <a:extLst>
              <a:ext uri="{FF2B5EF4-FFF2-40B4-BE49-F238E27FC236}">
                <a16:creationId xmlns:a16="http://schemas.microsoft.com/office/drawing/2014/main" id="{F9378E97-1AAE-53C9-37BA-F555374F6EF0}"/>
              </a:ext>
            </a:extLst>
          </p:cNvPr>
          <p:cNvCxnSpPr>
            <a:cxnSpLocks/>
          </p:cNvCxnSpPr>
          <p:nvPr userDrawn="1"/>
        </p:nvCxnSpPr>
        <p:spPr>
          <a:xfrm>
            <a:off x="0" y="1652102"/>
            <a:ext cx="12192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UoP logo">
            <a:extLst>
              <a:ext uri="{FF2B5EF4-FFF2-40B4-BE49-F238E27FC236}">
                <a16:creationId xmlns:a16="http://schemas.microsoft.com/office/drawing/2014/main" id="{74D753AC-F125-4A4B-11EA-4639BC6E65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9074996" y="698418"/>
            <a:ext cx="2891692" cy="601967"/>
          </a:xfrm>
          <a:prstGeom prst="rect">
            <a:avLst/>
          </a:prstGeom>
        </p:spPr>
      </p:pic>
    </p:spTree>
    <p:extLst>
      <p:ext uri="{BB962C8B-B14F-4D97-AF65-F5344CB8AC3E}">
        <p14:creationId xmlns:p14="http://schemas.microsoft.com/office/powerpoint/2010/main" val="190003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x content full width. Title bottom">
    <p:bg>
      <p:bgPr>
        <a:solidFill>
          <a:schemeClr val="accent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2581740D-FA2E-F1E1-9886-6D3AE0B6B654}"/>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000" dirty="0"/>
          </a:p>
        </p:txBody>
      </p:sp>
      <p:sp>
        <p:nvSpPr>
          <p:cNvPr id="16" name="Rectangle 15">
            <a:extLst>
              <a:ext uri="{FF2B5EF4-FFF2-40B4-BE49-F238E27FC236}">
                <a16:creationId xmlns:a16="http://schemas.microsoft.com/office/drawing/2014/main" id="{AF1DA296-0766-E36C-9880-3B1F8E347DBE}"/>
              </a:ext>
            </a:extLst>
          </p:cNvPr>
          <p:cNvSpPr/>
          <p:nvPr userDrawn="1"/>
        </p:nvSpPr>
        <p:spPr bwMode="gray">
          <a:xfrm>
            <a:off x="0" y="2750884"/>
            <a:ext cx="4364531" cy="4107116"/>
          </a:xfrm>
          <a:prstGeom prst="rect">
            <a:avLst/>
          </a:prstGeom>
          <a:blipFill dpi="0" rotWithShape="1">
            <a:blip r:embed="rId2">
              <a:alphaModFix amt="3000"/>
            </a:blip>
            <a:srcRect/>
            <a:stretch>
              <a:fillRect l="-11500" r="11700" b="-3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corner template" hidden="1">
            <a:extLst>
              <a:ext uri="{FF2B5EF4-FFF2-40B4-BE49-F238E27FC236}">
                <a16:creationId xmlns:a16="http://schemas.microsoft.com/office/drawing/2014/main" id="{268DF13A-B26B-03B6-8E45-B250B085DF95}"/>
              </a:ext>
            </a:extLst>
          </p:cNvPr>
          <p:cNvSpPr/>
          <p:nvPr userDrawn="1"/>
        </p:nvSpPr>
        <p:spPr bwMode="gray">
          <a:xfrm>
            <a:off x="9953626" y="3452613"/>
            <a:ext cx="2238375" cy="3405387"/>
          </a:xfrm>
          <a:custGeom>
            <a:avLst/>
            <a:gdLst>
              <a:gd name="connsiteX0" fmla="*/ 2238375 w 2238375"/>
              <a:gd name="connsiteY0" fmla="*/ 0 h 3405387"/>
              <a:gd name="connsiteX1" fmla="*/ 2238375 w 2238375"/>
              <a:gd name="connsiteY1" fmla="*/ 3405387 h 3405387"/>
              <a:gd name="connsiteX2" fmla="*/ 1932977 w 2238375"/>
              <a:gd name="connsiteY2" fmla="*/ 3405387 h 3405387"/>
              <a:gd name="connsiteX3" fmla="*/ 167584 w 2238375"/>
              <a:gd name="connsiteY3" fmla="*/ 3405387 h 3405387"/>
              <a:gd name="connsiteX4" fmla="*/ 0 w 2238375"/>
              <a:gd name="connsiteY4" fmla="*/ 3405387 h 3405387"/>
              <a:gd name="connsiteX5" fmla="*/ 0 w 2238375"/>
              <a:gd name="connsiteY5" fmla="*/ 3401743 h 3405387"/>
              <a:gd name="connsiteX6" fmla="*/ 2559 w 2238375"/>
              <a:gd name="connsiteY6" fmla="*/ 3402966 h 3405387"/>
              <a:gd name="connsiteX7" fmla="*/ 50988 w 2238375"/>
              <a:gd name="connsiteY7" fmla="*/ 3381176 h 3405387"/>
              <a:gd name="connsiteX8" fmla="*/ 864589 w 2238375"/>
              <a:gd name="connsiteY8" fmla="*/ 2829146 h 3405387"/>
              <a:gd name="connsiteX9" fmla="*/ 1098257 w 2238375"/>
              <a:gd name="connsiteY9" fmla="*/ 2612451 h 3405387"/>
              <a:gd name="connsiteX10" fmla="*/ 1202379 w 2238375"/>
              <a:gd name="connsiteY10" fmla="*/ 2503498 h 3405387"/>
              <a:gd name="connsiteX11" fmla="*/ 1787155 w 2238375"/>
              <a:gd name="connsiteY11" fmla="*/ 1674243 h 3405387"/>
              <a:gd name="connsiteX12" fmla="*/ 1852533 w 2238375"/>
              <a:gd name="connsiteY12" fmla="*/ 1545921 h 3405387"/>
              <a:gd name="connsiteX13" fmla="*/ 1930020 w 2238375"/>
              <a:gd name="connsiteY13" fmla="*/ 1371596 h 3405387"/>
              <a:gd name="connsiteX14" fmla="*/ 2012348 w 2238375"/>
              <a:gd name="connsiteY14" fmla="*/ 1158532 h 3405387"/>
              <a:gd name="connsiteX15" fmla="*/ 2087413 w 2238375"/>
              <a:gd name="connsiteY15" fmla="*/ 924888 h 3405387"/>
              <a:gd name="connsiteX16" fmla="*/ 2152791 w 2238375"/>
              <a:gd name="connsiteY16" fmla="*/ 654926 h 3405387"/>
              <a:gd name="connsiteX17" fmla="*/ 2235120 w 2238375"/>
              <a:gd name="connsiteY17" fmla="*/ 49632 h 3405387"/>
              <a:gd name="connsiteX18" fmla="*/ 2238375 w 2238375"/>
              <a:gd name="connsiteY18" fmla="*/ 0 h 340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8375" h="3405387">
                <a:moveTo>
                  <a:pt x="2238375" y="0"/>
                </a:moveTo>
                <a:lnTo>
                  <a:pt x="2238375" y="3405387"/>
                </a:lnTo>
                <a:lnTo>
                  <a:pt x="1932977" y="3405387"/>
                </a:lnTo>
                <a:cubicBezTo>
                  <a:pt x="1233597" y="3405387"/>
                  <a:pt x="651712" y="3405387"/>
                  <a:pt x="167584" y="3405387"/>
                </a:cubicBezTo>
                <a:lnTo>
                  <a:pt x="0" y="3405387"/>
                </a:lnTo>
                <a:lnTo>
                  <a:pt x="0" y="3401743"/>
                </a:lnTo>
                <a:lnTo>
                  <a:pt x="2559" y="3402966"/>
                </a:lnTo>
                <a:cubicBezTo>
                  <a:pt x="19509" y="3401756"/>
                  <a:pt x="36459" y="3389650"/>
                  <a:pt x="50988" y="3381176"/>
                </a:cubicBezTo>
                <a:cubicBezTo>
                  <a:pt x="341560" y="3228641"/>
                  <a:pt x="616392" y="3043421"/>
                  <a:pt x="864589" y="2829146"/>
                </a:cubicBezTo>
                <a:cubicBezTo>
                  <a:pt x="945707" y="2760143"/>
                  <a:pt x="1021983" y="2686296"/>
                  <a:pt x="1098257" y="2612451"/>
                </a:cubicBezTo>
                <a:cubicBezTo>
                  <a:pt x="1134579" y="2577344"/>
                  <a:pt x="1167268" y="2539815"/>
                  <a:pt x="1202379" y="2503498"/>
                </a:cubicBezTo>
                <a:cubicBezTo>
                  <a:pt x="1433626" y="2254116"/>
                  <a:pt x="1629762" y="1974470"/>
                  <a:pt x="1787155" y="1674243"/>
                </a:cubicBezTo>
                <a:cubicBezTo>
                  <a:pt x="1808948" y="1631873"/>
                  <a:pt x="1830741" y="1588291"/>
                  <a:pt x="1852533" y="1545921"/>
                </a:cubicBezTo>
                <a:cubicBezTo>
                  <a:pt x="1879170" y="1489023"/>
                  <a:pt x="1905805" y="1430915"/>
                  <a:pt x="1930020" y="1371596"/>
                </a:cubicBezTo>
                <a:cubicBezTo>
                  <a:pt x="1961498" y="1302592"/>
                  <a:pt x="1986923" y="1231168"/>
                  <a:pt x="2012348" y="1158532"/>
                </a:cubicBezTo>
                <a:cubicBezTo>
                  <a:pt x="2040195" y="1081054"/>
                  <a:pt x="2066830" y="1004787"/>
                  <a:pt x="2087413" y="924888"/>
                </a:cubicBezTo>
                <a:cubicBezTo>
                  <a:pt x="2111627" y="835305"/>
                  <a:pt x="2133419" y="745721"/>
                  <a:pt x="2152791" y="654926"/>
                </a:cubicBezTo>
                <a:cubicBezTo>
                  <a:pt x="2195167" y="455179"/>
                  <a:pt x="2223013" y="253011"/>
                  <a:pt x="2235120" y="49632"/>
                </a:cubicBezTo>
                <a:lnTo>
                  <a:pt x="223837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8482FC1-869A-D33F-7102-00048EE9DD33}"/>
              </a:ext>
            </a:extLst>
          </p:cNvPr>
          <p:cNvSpPr>
            <a:spLocks noGrp="1"/>
          </p:cNvSpPr>
          <p:nvPr>
            <p:ph type="title" hasCustomPrompt="1"/>
          </p:nvPr>
        </p:nvSpPr>
        <p:spPr bwMode="gray">
          <a:xfrm>
            <a:off x="658814" y="5290512"/>
            <a:ext cx="8316000" cy="972000"/>
          </a:xfrm>
        </p:spPr>
        <p:txBody>
          <a:bodyPr anchor="b"/>
          <a:lstStyle>
            <a:lvl1pPr>
              <a:defRPr>
                <a:solidFill>
                  <a:schemeClr val="tx1"/>
                </a:solidFill>
              </a:defRPr>
            </a:lvl1pPr>
          </a:lstStyle>
          <a:p>
            <a:r>
              <a:rPr lang="en-US" dirty="0"/>
              <a:t>Click to add slide title here over two lines</a:t>
            </a:r>
            <a:endParaRPr lang="en-GB" dirty="0"/>
          </a:p>
        </p:txBody>
      </p:sp>
      <p:sp>
        <p:nvSpPr>
          <p:cNvPr id="3" name="Date Placeholder 2">
            <a:extLst>
              <a:ext uri="{FF2B5EF4-FFF2-40B4-BE49-F238E27FC236}">
                <a16:creationId xmlns:a16="http://schemas.microsoft.com/office/drawing/2014/main" id="{8783CC36-1B70-20D7-45DB-5D62E1049BAA}"/>
              </a:ext>
            </a:extLst>
          </p:cNvPr>
          <p:cNvSpPr>
            <a:spLocks noGrp="1"/>
          </p:cNvSpPr>
          <p:nvPr>
            <p:ph type="dt" sz="half" idx="10"/>
          </p:nvPr>
        </p:nvSpPr>
        <p:spPr bwMode="gray"/>
        <p:txBody>
          <a:bodyPr/>
          <a:lstStyle/>
          <a:p>
            <a:fld id="{048DD1FF-C429-4E46-9681-E66E7B98A649}" type="datetime1">
              <a:rPr lang="en-GB" smtClean="0"/>
              <a:t>02/07/2024</a:t>
            </a:fld>
            <a:endParaRPr lang="en-GB"/>
          </a:p>
        </p:txBody>
      </p:sp>
      <p:sp>
        <p:nvSpPr>
          <p:cNvPr id="4" name="Footer Placeholder 3">
            <a:extLst>
              <a:ext uri="{FF2B5EF4-FFF2-40B4-BE49-F238E27FC236}">
                <a16:creationId xmlns:a16="http://schemas.microsoft.com/office/drawing/2014/main" id="{B0A0496F-1036-E304-F64F-31E319A62540}"/>
              </a:ext>
            </a:extLst>
          </p:cNvPr>
          <p:cNvSpPr>
            <a:spLocks noGrp="1"/>
          </p:cNvSpPr>
          <p:nvPr>
            <p:ph type="ftr" sz="quarter" idx="11"/>
          </p:nvPr>
        </p:nvSpPr>
        <p:spPr bwMode="gray"/>
        <p:txBody>
          <a:bodyPr/>
          <a:lstStyle/>
          <a:p>
            <a:r>
              <a:rPr lang="en-GB"/>
              <a:t>Copyright University of Plymouth 2023</a:t>
            </a:r>
          </a:p>
        </p:txBody>
      </p:sp>
      <p:sp>
        <p:nvSpPr>
          <p:cNvPr id="5" name="Slide Number Placeholder 4">
            <a:extLst>
              <a:ext uri="{FF2B5EF4-FFF2-40B4-BE49-F238E27FC236}">
                <a16:creationId xmlns:a16="http://schemas.microsoft.com/office/drawing/2014/main" id="{81272B57-2D8A-BAC6-C256-8AAE8360B5B1}"/>
              </a:ext>
            </a:extLst>
          </p:cNvPr>
          <p:cNvSpPr>
            <a:spLocks noGrp="1"/>
          </p:cNvSpPr>
          <p:nvPr>
            <p:ph type="sldNum" sz="quarter" idx="12"/>
          </p:nvPr>
        </p:nvSpPr>
        <p:spPr bwMode="gray"/>
        <p:txBody>
          <a:bodyPr/>
          <a:lstStyle/>
          <a:p>
            <a:fld id="{FC35CEA3-87EB-447D-B809-4C40576A5817}" type="slidenum">
              <a:rPr lang="en-GB" smtClean="0"/>
              <a:t>‹#›</a:t>
            </a:fld>
            <a:endParaRPr lang="en-GB"/>
          </a:p>
        </p:txBody>
      </p:sp>
      <p:sp>
        <p:nvSpPr>
          <p:cNvPr id="18" name="Content Placeholder 17">
            <a:extLst>
              <a:ext uri="{FF2B5EF4-FFF2-40B4-BE49-F238E27FC236}">
                <a16:creationId xmlns:a16="http://schemas.microsoft.com/office/drawing/2014/main" id="{33BD40B2-DA5A-E13B-E948-DF7E930DA5F6}"/>
              </a:ext>
            </a:extLst>
          </p:cNvPr>
          <p:cNvSpPr>
            <a:spLocks noGrp="1"/>
          </p:cNvSpPr>
          <p:nvPr>
            <p:ph sz="quarter" idx="14" hasCustomPrompt="1"/>
          </p:nvPr>
        </p:nvSpPr>
        <p:spPr bwMode="gray">
          <a:xfrm>
            <a:off x="658812" y="702000"/>
            <a:ext cx="10874376" cy="4499920"/>
          </a:xfrm>
        </p:spPr>
        <p:txBody>
          <a:bodyPr/>
          <a:lstStyle>
            <a:lvl1pPr>
              <a:defRPr/>
            </a:lvl1pPr>
            <a:lvl5pPr>
              <a:defRPr/>
            </a:lvl5pPr>
            <a:lvl6pPr>
              <a:defRPr/>
            </a:lvl6pPr>
            <a:lvl7pPr marL="684000">
              <a:defRPr/>
            </a:lvl7pPr>
            <a:lvl8pPr>
              <a:defRPr/>
            </a:lvl8pPr>
          </a:lstStyle>
          <a:p>
            <a:pPr lvl="0"/>
            <a:r>
              <a:rPr lang="en-US" dirty="0"/>
              <a:t>Click to add body text or click an icon below to add other content.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cxnSp>
        <p:nvCxnSpPr>
          <p:cNvPr id="11" name="Straight Connector 10">
            <a:extLst>
              <a:ext uri="{FF2B5EF4-FFF2-40B4-BE49-F238E27FC236}">
                <a16:creationId xmlns:a16="http://schemas.microsoft.com/office/drawing/2014/main" id="{229D1CA6-9A35-9627-FA48-E0323AB0A7D7}"/>
              </a:ext>
            </a:extLst>
          </p:cNvPr>
          <p:cNvCxnSpPr>
            <a:cxnSpLocks/>
          </p:cNvCxnSpPr>
          <p:nvPr userDrawn="1"/>
        </p:nvCxnSpPr>
        <p:spPr>
          <a:xfrm>
            <a:off x="0" y="5286341"/>
            <a:ext cx="12192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UoP logo">
            <a:extLst>
              <a:ext uri="{FF2B5EF4-FFF2-40B4-BE49-F238E27FC236}">
                <a16:creationId xmlns:a16="http://schemas.microsoft.com/office/drawing/2014/main" id="{2DB85921-3B3A-FCBB-3057-0B3C4197236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9075600" y="5646356"/>
            <a:ext cx="2891692" cy="601967"/>
          </a:xfrm>
          <a:prstGeom prst="rect">
            <a:avLst/>
          </a:prstGeom>
        </p:spPr>
      </p:pic>
    </p:spTree>
    <p:extLst>
      <p:ext uri="{BB962C8B-B14F-4D97-AF65-F5344CB8AC3E}">
        <p14:creationId xmlns:p14="http://schemas.microsoft.com/office/powerpoint/2010/main" val="282332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x content full width. Title &amp; logo bottom">
    <p:bg>
      <p:bgPr>
        <a:solidFill>
          <a:schemeClr val="accent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2581740D-FA2E-F1E1-9886-6D3AE0B6B654}"/>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000" dirty="0"/>
          </a:p>
        </p:txBody>
      </p:sp>
      <p:sp>
        <p:nvSpPr>
          <p:cNvPr id="16" name="Rectangle 15">
            <a:extLst>
              <a:ext uri="{FF2B5EF4-FFF2-40B4-BE49-F238E27FC236}">
                <a16:creationId xmlns:a16="http://schemas.microsoft.com/office/drawing/2014/main" id="{AF1DA296-0766-E36C-9880-3B1F8E347DBE}"/>
              </a:ext>
            </a:extLst>
          </p:cNvPr>
          <p:cNvSpPr/>
          <p:nvPr userDrawn="1"/>
        </p:nvSpPr>
        <p:spPr bwMode="gray">
          <a:xfrm>
            <a:off x="0" y="2750884"/>
            <a:ext cx="4364531" cy="4107116"/>
          </a:xfrm>
          <a:prstGeom prst="rect">
            <a:avLst/>
          </a:prstGeom>
          <a:blipFill dpi="0" rotWithShape="1">
            <a:blip r:embed="rId2">
              <a:alphaModFix amt="3000"/>
            </a:blip>
            <a:srcRect/>
            <a:stretch>
              <a:fillRect l="-11500" r="11700" b="-3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corner template" hidden="1">
            <a:extLst>
              <a:ext uri="{FF2B5EF4-FFF2-40B4-BE49-F238E27FC236}">
                <a16:creationId xmlns:a16="http://schemas.microsoft.com/office/drawing/2014/main" id="{268DF13A-B26B-03B6-8E45-B250B085DF95}"/>
              </a:ext>
            </a:extLst>
          </p:cNvPr>
          <p:cNvSpPr/>
          <p:nvPr userDrawn="1"/>
        </p:nvSpPr>
        <p:spPr bwMode="gray">
          <a:xfrm>
            <a:off x="9953626" y="3452613"/>
            <a:ext cx="2238375" cy="3405387"/>
          </a:xfrm>
          <a:custGeom>
            <a:avLst/>
            <a:gdLst>
              <a:gd name="connsiteX0" fmla="*/ 2238375 w 2238375"/>
              <a:gd name="connsiteY0" fmla="*/ 0 h 3405387"/>
              <a:gd name="connsiteX1" fmla="*/ 2238375 w 2238375"/>
              <a:gd name="connsiteY1" fmla="*/ 3405387 h 3405387"/>
              <a:gd name="connsiteX2" fmla="*/ 1932977 w 2238375"/>
              <a:gd name="connsiteY2" fmla="*/ 3405387 h 3405387"/>
              <a:gd name="connsiteX3" fmla="*/ 167584 w 2238375"/>
              <a:gd name="connsiteY3" fmla="*/ 3405387 h 3405387"/>
              <a:gd name="connsiteX4" fmla="*/ 0 w 2238375"/>
              <a:gd name="connsiteY4" fmla="*/ 3405387 h 3405387"/>
              <a:gd name="connsiteX5" fmla="*/ 0 w 2238375"/>
              <a:gd name="connsiteY5" fmla="*/ 3401743 h 3405387"/>
              <a:gd name="connsiteX6" fmla="*/ 2559 w 2238375"/>
              <a:gd name="connsiteY6" fmla="*/ 3402966 h 3405387"/>
              <a:gd name="connsiteX7" fmla="*/ 50988 w 2238375"/>
              <a:gd name="connsiteY7" fmla="*/ 3381176 h 3405387"/>
              <a:gd name="connsiteX8" fmla="*/ 864589 w 2238375"/>
              <a:gd name="connsiteY8" fmla="*/ 2829146 h 3405387"/>
              <a:gd name="connsiteX9" fmla="*/ 1098257 w 2238375"/>
              <a:gd name="connsiteY9" fmla="*/ 2612451 h 3405387"/>
              <a:gd name="connsiteX10" fmla="*/ 1202379 w 2238375"/>
              <a:gd name="connsiteY10" fmla="*/ 2503498 h 3405387"/>
              <a:gd name="connsiteX11" fmla="*/ 1787155 w 2238375"/>
              <a:gd name="connsiteY11" fmla="*/ 1674243 h 3405387"/>
              <a:gd name="connsiteX12" fmla="*/ 1852533 w 2238375"/>
              <a:gd name="connsiteY12" fmla="*/ 1545921 h 3405387"/>
              <a:gd name="connsiteX13" fmla="*/ 1930020 w 2238375"/>
              <a:gd name="connsiteY13" fmla="*/ 1371596 h 3405387"/>
              <a:gd name="connsiteX14" fmla="*/ 2012348 w 2238375"/>
              <a:gd name="connsiteY14" fmla="*/ 1158532 h 3405387"/>
              <a:gd name="connsiteX15" fmla="*/ 2087413 w 2238375"/>
              <a:gd name="connsiteY15" fmla="*/ 924888 h 3405387"/>
              <a:gd name="connsiteX16" fmla="*/ 2152791 w 2238375"/>
              <a:gd name="connsiteY16" fmla="*/ 654926 h 3405387"/>
              <a:gd name="connsiteX17" fmla="*/ 2235120 w 2238375"/>
              <a:gd name="connsiteY17" fmla="*/ 49632 h 3405387"/>
              <a:gd name="connsiteX18" fmla="*/ 2238375 w 2238375"/>
              <a:gd name="connsiteY18" fmla="*/ 0 h 340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8375" h="3405387">
                <a:moveTo>
                  <a:pt x="2238375" y="0"/>
                </a:moveTo>
                <a:lnTo>
                  <a:pt x="2238375" y="3405387"/>
                </a:lnTo>
                <a:lnTo>
                  <a:pt x="1932977" y="3405387"/>
                </a:lnTo>
                <a:cubicBezTo>
                  <a:pt x="1233597" y="3405387"/>
                  <a:pt x="651712" y="3405387"/>
                  <a:pt x="167584" y="3405387"/>
                </a:cubicBezTo>
                <a:lnTo>
                  <a:pt x="0" y="3405387"/>
                </a:lnTo>
                <a:lnTo>
                  <a:pt x="0" y="3401743"/>
                </a:lnTo>
                <a:lnTo>
                  <a:pt x="2559" y="3402966"/>
                </a:lnTo>
                <a:cubicBezTo>
                  <a:pt x="19509" y="3401756"/>
                  <a:pt x="36459" y="3389650"/>
                  <a:pt x="50988" y="3381176"/>
                </a:cubicBezTo>
                <a:cubicBezTo>
                  <a:pt x="341560" y="3228641"/>
                  <a:pt x="616392" y="3043421"/>
                  <a:pt x="864589" y="2829146"/>
                </a:cubicBezTo>
                <a:cubicBezTo>
                  <a:pt x="945707" y="2760143"/>
                  <a:pt x="1021983" y="2686296"/>
                  <a:pt x="1098257" y="2612451"/>
                </a:cubicBezTo>
                <a:cubicBezTo>
                  <a:pt x="1134579" y="2577344"/>
                  <a:pt x="1167268" y="2539815"/>
                  <a:pt x="1202379" y="2503498"/>
                </a:cubicBezTo>
                <a:cubicBezTo>
                  <a:pt x="1433626" y="2254116"/>
                  <a:pt x="1629762" y="1974470"/>
                  <a:pt x="1787155" y="1674243"/>
                </a:cubicBezTo>
                <a:cubicBezTo>
                  <a:pt x="1808948" y="1631873"/>
                  <a:pt x="1830741" y="1588291"/>
                  <a:pt x="1852533" y="1545921"/>
                </a:cubicBezTo>
                <a:cubicBezTo>
                  <a:pt x="1879170" y="1489023"/>
                  <a:pt x="1905805" y="1430915"/>
                  <a:pt x="1930020" y="1371596"/>
                </a:cubicBezTo>
                <a:cubicBezTo>
                  <a:pt x="1961498" y="1302592"/>
                  <a:pt x="1986923" y="1231168"/>
                  <a:pt x="2012348" y="1158532"/>
                </a:cubicBezTo>
                <a:cubicBezTo>
                  <a:pt x="2040195" y="1081054"/>
                  <a:pt x="2066830" y="1004787"/>
                  <a:pt x="2087413" y="924888"/>
                </a:cubicBezTo>
                <a:cubicBezTo>
                  <a:pt x="2111627" y="835305"/>
                  <a:pt x="2133419" y="745721"/>
                  <a:pt x="2152791" y="654926"/>
                </a:cubicBezTo>
                <a:cubicBezTo>
                  <a:pt x="2195167" y="455179"/>
                  <a:pt x="2223013" y="253011"/>
                  <a:pt x="2235120" y="49632"/>
                </a:cubicBezTo>
                <a:lnTo>
                  <a:pt x="223837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e Placeholder 2">
            <a:extLst>
              <a:ext uri="{FF2B5EF4-FFF2-40B4-BE49-F238E27FC236}">
                <a16:creationId xmlns:a16="http://schemas.microsoft.com/office/drawing/2014/main" id="{8783CC36-1B70-20D7-45DB-5D62E1049BAA}"/>
              </a:ext>
            </a:extLst>
          </p:cNvPr>
          <p:cNvSpPr>
            <a:spLocks noGrp="1"/>
          </p:cNvSpPr>
          <p:nvPr>
            <p:ph type="dt" sz="half" idx="10"/>
          </p:nvPr>
        </p:nvSpPr>
        <p:spPr bwMode="gray"/>
        <p:txBody>
          <a:bodyPr/>
          <a:lstStyle/>
          <a:p>
            <a:fld id="{048DD1FF-C429-4E46-9681-E66E7B98A649}" type="datetime1">
              <a:rPr lang="en-GB" smtClean="0"/>
              <a:t>02/07/2024</a:t>
            </a:fld>
            <a:endParaRPr lang="en-GB"/>
          </a:p>
        </p:txBody>
      </p:sp>
      <p:sp>
        <p:nvSpPr>
          <p:cNvPr id="4" name="Footer Placeholder 3">
            <a:extLst>
              <a:ext uri="{FF2B5EF4-FFF2-40B4-BE49-F238E27FC236}">
                <a16:creationId xmlns:a16="http://schemas.microsoft.com/office/drawing/2014/main" id="{B0A0496F-1036-E304-F64F-31E319A62540}"/>
              </a:ext>
            </a:extLst>
          </p:cNvPr>
          <p:cNvSpPr>
            <a:spLocks noGrp="1"/>
          </p:cNvSpPr>
          <p:nvPr>
            <p:ph type="ftr" sz="quarter" idx="11"/>
          </p:nvPr>
        </p:nvSpPr>
        <p:spPr bwMode="gray"/>
        <p:txBody>
          <a:bodyPr/>
          <a:lstStyle/>
          <a:p>
            <a:r>
              <a:rPr lang="en-GB"/>
              <a:t>Copyright University of Plymouth 2023</a:t>
            </a:r>
          </a:p>
        </p:txBody>
      </p:sp>
      <p:sp>
        <p:nvSpPr>
          <p:cNvPr id="5" name="Slide Number Placeholder 4">
            <a:extLst>
              <a:ext uri="{FF2B5EF4-FFF2-40B4-BE49-F238E27FC236}">
                <a16:creationId xmlns:a16="http://schemas.microsoft.com/office/drawing/2014/main" id="{81272B57-2D8A-BAC6-C256-8AAE8360B5B1}"/>
              </a:ext>
            </a:extLst>
          </p:cNvPr>
          <p:cNvSpPr>
            <a:spLocks noGrp="1"/>
          </p:cNvSpPr>
          <p:nvPr>
            <p:ph type="sldNum" sz="quarter" idx="12"/>
          </p:nvPr>
        </p:nvSpPr>
        <p:spPr bwMode="gray"/>
        <p:txBody>
          <a:bodyPr/>
          <a:lstStyle/>
          <a:p>
            <a:fld id="{FC35CEA3-87EB-447D-B809-4C40576A5817}" type="slidenum">
              <a:rPr lang="en-GB" smtClean="0"/>
              <a:t>‹#›</a:t>
            </a:fld>
            <a:endParaRPr lang="en-GB"/>
          </a:p>
        </p:txBody>
      </p:sp>
      <p:pic>
        <p:nvPicPr>
          <p:cNvPr id="12" name="UoP logo">
            <a:extLst>
              <a:ext uri="{FF2B5EF4-FFF2-40B4-BE49-F238E27FC236}">
                <a16:creationId xmlns:a16="http://schemas.microsoft.com/office/drawing/2014/main" id="{7EF42F76-79CF-A42C-D436-B4DCFBDD23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9074996" y="698418"/>
            <a:ext cx="2891692" cy="601967"/>
          </a:xfrm>
          <a:prstGeom prst="rect">
            <a:avLst/>
          </a:prstGeom>
        </p:spPr>
      </p:pic>
    </p:spTree>
    <p:extLst>
      <p:ext uri="{BB962C8B-B14F-4D97-AF65-F5344CB8AC3E}">
        <p14:creationId xmlns:p14="http://schemas.microsoft.com/office/powerpoint/2010/main" val="298439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x content">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FBDBD67-E565-56DC-2E6C-B0FBE2C868E3}"/>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000" dirty="0"/>
          </a:p>
        </p:txBody>
      </p:sp>
      <p:sp>
        <p:nvSpPr>
          <p:cNvPr id="69" name="Rectangle 68">
            <a:extLst>
              <a:ext uri="{FF2B5EF4-FFF2-40B4-BE49-F238E27FC236}">
                <a16:creationId xmlns:a16="http://schemas.microsoft.com/office/drawing/2014/main" id="{D615210F-1F6E-F9B0-663C-EE2A7559149E}"/>
              </a:ext>
            </a:extLst>
          </p:cNvPr>
          <p:cNvSpPr/>
          <p:nvPr userDrawn="1"/>
        </p:nvSpPr>
        <p:spPr bwMode="gray">
          <a:xfrm>
            <a:off x="0" y="2750884"/>
            <a:ext cx="4364531" cy="4107116"/>
          </a:xfrm>
          <a:prstGeom prst="rect">
            <a:avLst/>
          </a:prstGeom>
          <a:blipFill dpi="0" rotWithShape="1">
            <a:blip r:embed="rId2">
              <a:alphaModFix amt="3000"/>
            </a:blip>
            <a:srcRect/>
            <a:stretch>
              <a:fillRect l="-11500" r="11700" b="-3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482FC1-869A-D33F-7102-00048EE9DD33}"/>
              </a:ext>
            </a:extLst>
          </p:cNvPr>
          <p:cNvSpPr>
            <a:spLocks noGrp="1"/>
          </p:cNvSpPr>
          <p:nvPr>
            <p:ph type="title" hasCustomPrompt="1"/>
          </p:nvPr>
        </p:nvSpPr>
        <p:spPr bwMode="gray">
          <a:xfrm>
            <a:off x="658812" y="702000"/>
            <a:ext cx="8316000" cy="972000"/>
          </a:xfrm>
        </p:spPr>
        <p:txBody>
          <a:bodyPr/>
          <a:lstStyle>
            <a:lvl1pPr>
              <a:defRPr>
                <a:solidFill>
                  <a:schemeClr val="tx1"/>
                </a:solidFill>
              </a:defRPr>
            </a:lvl1pPr>
          </a:lstStyle>
          <a:p>
            <a:r>
              <a:rPr lang="en-US" dirty="0"/>
              <a:t>Click to add slide title here over two lines</a:t>
            </a:r>
            <a:endParaRPr lang="en-GB" dirty="0"/>
          </a:p>
        </p:txBody>
      </p:sp>
      <p:sp>
        <p:nvSpPr>
          <p:cNvPr id="3" name="Date Placeholder 2">
            <a:extLst>
              <a:ext uri="{FF2B5EF4-FFF2-40B4-BE49-F238E27FC236}">
                <a16:creationId xmlns:a16="http://schemas.microsoft.com/office/drawing/2014/main" id="{8783CC36-1B70-20D7-45DB-5D62E1049BAA}"/>
              </a:ext>
            </a:extLst>
          </p:cNvPr>
          <p:cNvSpPr>
            <a:spLocks noGrp="1"/>
          </p:cNvSpPr>
          <p:nvPr>
            <p:ph type="dt" sz="half" idx="10"/>
          </p:nvPr>
        </p:nvSpPr>
        <p:spPr bwMode="gray"/>
        <p:txBody>
          <a:bodyPr/>
          <a:lstStyle/>
          <a:p>
            <a:fld id="{048DD1FF-C429-4E46-9681-E66E7B98A649}" type="datetime1">
              <a:rPr lang="en-GB" smtClean="0"/>
              <a:t>02/07/2024</a:t>
            </a:fld>
            <a:endParaRPr lang="en-GB"/>
          </a:p>
        </p:txBody>
      </p:sp>
      <p:sp>
        <p:nvSpPr>
          <p:cNvPr id="4" name="Footer Placeholder 3">
            <a:extLst>
              <a:ext uri="{FF2B5EF4-FFF2-40B4-BE49-F238E27FC236}">
                <a16:creationId xmlns:a16="http://schemas.microsoft.com/office/drawing/2014/main" id="{B0A0496F-1036-E304-F64F-31E319A62540}"/>
              </a:ext>
            </a:extLst>
          </p:cNvPr>
          <p:cNvSpPr>
            <a:spLocks noGrp="1"/>
          </p:cNvSpPr>
          <p:nvPr>
            <p:ph type="ftr" sz="quarter" idx="11"/>
          </p:nvPr>
        </p:nvSpPr>
        <p:spPr bwMode="gray"/>
        <p:txBody>
          <a:bodyPr/>
          <a:lstStyle/>
          <a:p>
            <a:r>
              <a:rPr lang="en-GB"/>
              <a:t>Copyright University of Plymouth 2023</a:t>
            </a:r>
          </a:p>
        </p:txBody>
      </p:sp>
      <p:sp>
        <p:nvSpPr>
          <p:cNvPr id="5" name="Slide Number Placeholder 4">
            <a:extLst>
              <a:ext uri="{FF2B5EF4-FFF2-40B4-BE49-F238E27FC236}">
                <a16:creationId xmlns:a16="http://schemas.microsoft.com/office/drawing/2014/main" id="{81272B57-2D8A-BAC6-C256-8AAE8360B5B1}"/>
              </a:ext>
            </a:extLst>
          </p:cNvPr>
          <p:cNvSpPr>
            <a:spLocks noGrp="1"/>
          </p:cNvSpPr>
          <p:nvPr>
            <p:ph type="sldNum" sz="quarter" idx="12"/>
          </p:nvPr>
        </p:nvSpPr>
        <p:spPr bwMode="gray"/>
        <p:txBody>
          <a:bodyPr/>
          <a:lstStyle/>
          <a:p>
            <a:fld id="{FC35CEA3-87EB-447D-B809-4C40576A5817}" type="slidenum">
              <a:rPr lang="en-GB" smtClean="0"/>
              <a:t>‹#›</a:t>
            </a:fld>
            <a:endParaRPr lang="en-GB"/>
          </a:p>
        </p:txBody>
      </p:sp>
      <p:sp>
        <p:nvSpPr>
          <p:cNvPr id="18" name="Content Placeholder 17">
            <a:extLst>
              <a:ext uri="{FF2B5EF4-FFF2-40B4-BE49-F238E27FC236}">
                <a16:creationId xmlns:a16="http://schemas.microsoft.com/office/drawing/2014/main" id="{33BD40B2-DA5A-E13B-E948-DF7E930DA5F6}"/>
              </a:ext>
            </a:extLst>
          </p:cNvPr>
          <p:cNvSpPr>
            <a:spLocks noGrp="1"/>
          </p:cNvSpPr>
          <p:nvPr>
            <p:ph sz="quarter" idx="14" hasCustomPrompt="1"/>
          </p:nvPr>
        </p:nvSpPr>
        <p:spPr bwMode="gray">
          <a:xfrm>
            <a:off x="658812" y="1742399"/>
            <a:ext cx="5107782" cy="4500000"/>
          </a:xfrm>
        </p:spPr>
        <p:txBody>
          <a:bodyPr/>
          <a:lstStyle>
            <a:lvl1pPr>
              <a:defRPr/>
            </a:lvl1pPr>
            <a:lvl5pPr>
              <a:defRPr/>
            </a:lvl5pPr>
            <a:lvl6pPr>
              <a:defRPr/>
            </a:lvl6pPr>
            <a:lvl7pPr marL="684000">
              <a:defRPr/>
            </a:lvl7pPr>
            <a:lvl8pPr>
              <a:defRPr/>
            </a:lvl8pPr>
          </a:lstStyle>
          <a:p>
            <a:pPr marL="0" marR="0" lvl="0" indent="0" algn="l" defTabSz="914400" rtl="0" eaLnBrk="1" fontAlgn="auto" latinLnBrk="0" hangingPunct="1">
              <a:lnSpc>
                <a:spcPct val="110000"/>
              </a:lnSpc>
              <a:spcBef>
                <a:spcPts val="0"/>
              </a:spcBef>
              <a:spcAft>
                <a:spcPts val="1500"/>
              </a:spcAft>
              <a:buClrTx/>
              <a:buSzTx/>
              <a:buFont typeface="Arial" panose="020B0604020202020204" pitchFamily="34" charset="0"/>
              <a:buNone/>
              <a:tabLst/>
              <a:defRPr/>
            </a:pPr>
            <a:r>
              <a:rPr lang="en-US" dirty="0"/>
              <a:t>Click to add body text or click an icon below to add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6" name="Content Placeholder 17">
            <a:extLst>
              <a:ext uri="{FF2B5EF4-FFF2-40B4-BE49-F238E27FC236}">
                <a16:creationId xmlns:a16="http://schemas.microsoft.com/office/drawing/2014/main" id="{490E84D2-FE71-48D0-B3EF-DBC96CFF525F}"/>
              </a:ext>
            </a:extLst>
          </p:cNvPr>
          <p:cNvSpPr>
            <a:spLocks noGrp="1"/>
          </p:cNvSpPr>
          <p:nvPr>
            <p:ph sz="quarter" idx="15" hasCustomPrompt="1"/>
          </p:nvPr>
        </p:nvSpPr>
        <p:spPr bwMode="gray">
          <a:xfrm>
            <a:off x="6426631" y="1742399"/>
            <a:ext cx="5107782" cy="4500000"/>
          </a:xfrm>
        </p:spPr>
        <p:txBody>
          <a:bodyPr/>
          <a:lstStyle>
            <a:lvl1pPr>
              <a:defRPr/>
            </a:lvl1pPr>
            <a:lvl5pPr>
              <a:defRPr/>
            </a:lvl5pPr>
            <a:lvl6pPr>
              <a:defRPr/>
            </a:lvl6pPr>
            <a:lvl7pPr marL="684000">
              <a:defRPr/>
            </a:lvl7pPr>
            <a:lvl8pPr>
              <a:defRPr/>
            </a:lvl8pPr>
          </a:lstStyle>
          <a:p>
            <a:pPr marL="0" marR="0" lvl="0" indent="0" algn="l" defTabSz="914400" rtl="0" eaLnBrk="1" fontAlgn="auto" latinLnBrk="0" hangingPunct="1">
              <a:lnSpc>
                <a:spcPct val="110000"/>
              </a:lnSpc>
              <a:spcBef>
                <a:spcPts val="0"/>
              </a:spcBef>
              <a:spcAft>
                <a:spcPts val="1500"/>
              </a:spcAft>
              <a:buClrTx/>
              <a:buSzTx/>
              <a:buFont typeface="Arial" panose="020B0604020202020204" pitchFamily="34" charset="0"/>
              <a:buNone/>
              <a:tabLst/>
              <a:defRPr/>
            </a:pPr>
            <a:r>
              <a:rPr lang="en-US" dirty="0"/>
              <a:t>Click to add body text or click an icon below to add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cxnSp>
        <p:nvCxnSpPr>
          <p:cNvPr id="13" name="Straight Connector 12">
            <a:extLst>
              <a:ext uri="{FF2B5EF4-FFF2-40B4-BE49-F238E27FC236}">
                <a16:creationId xmlns:a16="http://schemas.microsoft.com/office/drawing/2014/main" id="{0E70B96B-4538-5A86-D1D2-92AF1DA8BEC8}"/>
              </a:ext>
            </a:extLst>
          </p:cNvPr>
          <p:cNvCxnSpPr>
            <a:cxnSpLocks/>
          </p:cNvCxnSpPr>
          <p:nvPr userDrawn="1"/>
        </p:nvCxnSpPr>
        <p:spPr>
          <a:xfrm>
            <a:off x="0" y="1652102"/>
            <a:ext cx="12192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UoP logo">
            <a:extLst>
              <a:ext uri="{FF2B5EF4-FFF2-40B4-BE49-F238E27FC236}">
                <a16:creationId xmlns:a16="http://schemas.microsoft.com/office/drawing/2014/main" id="{1427484C-826C-C94F-F2C9-E3409F81FEF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9074996" y="698418"/>
            <a:ext cx="2891692" cy="601967"/>
          </a:xfrm>
          <a:prstGeom prst="rect">
            <a:avLst/>
          </a:prstGeom>
        </p:spPr>
      </p:pic>
    </p:spTree>
    <p:extLst>
      <p:ext uri="{BB962C8B-B14F-4D97-AF65-F5344CB8AC3E}">
        <p14:creationId xmlns:p14="http://schemas.microsoft.com/office/powerpoint/2010/main" val="170878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x content + 1x picture">
    <p:bg>
      <p:bgPr>
        <a:solidFill>
          <a:schemeClr val="accent4"/>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81D93FC4-DE02-CB65-6474-5D87E9C6CB6A}"/>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000" dirty="0"/>
          </a:p>
        </p:txBody>
      </p:sp>
      <p:sp>
        <p:nvSpPr>
          <p:cNvPr id="80" name="Rectangle 79">
            <a:extLst>
              <a:ext uri="{FF2B5EF4-FFF2-40B4-BE49-F238E27FC236}">
                <a16:creationId xmlns:a16="http://schemas.microsoft.com/office/drawing/2014/main" id="{7376B5EC-78A8-D481-5D27-78E10C53E692}"/>
              </a:ext>
            </a:extLst>
          </p:cNvPr>
          <p:cNvSpPr/>
          <p:nvPr userDrawn="1"/>
        </p:nvSpPr>
        <p:spPr bwMode="gray">
          <a:xfrm>
            <a:off x="0" y="2750884"/>
            <a:ext cx="4364531" cy="4107116"/>
          </a:xfrm>
          <a:prstGeom prst="rect">
            <a:avLst/>
          </a:prstGeom>
          <a:blipFill dpi="0" rotWithShape="1">
            <a:blip r:embed="rId2">
              <a:alphaModFix amt="3000"/>
            </a:blip>
            <a:srcRect/>
            <a:stretch>
              <a:fillRect l="-11500" r="11700" b="-3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hidden="1">
            <a:extLst>
              <a:ext uri="{FF2B5EF4-FFF2-40B4-BE49-F238E27FC236}">
                <a16:creationId xmlns:a16="http://schemas.microsoft.com/office/drawing/2014/main" id="{B6CFE4E7-49C5-0E3A-0B74-B067A91CBC5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000" dirty="0"/>
          </a:p>
        </p:txBody>
      </p:sp>
      <p:sp>
        <p:nvSpPr>
          <p:cNvPr id="2" name="Title 1">
            <a:extLst>
              <a:ext uri="{FF2B5EF4-FFF2-40B4-BE49-F238E27FC236}">
                <a16:creationId xmlns:a16="http://schemas.microsoft.com/office/drawing/2014/main" id="{F8482FC1-869A-D33F-7102-00048EE9DD33}"/>
              </a:ext>
            </a:extLst>
          </p:cNvPr>
          <p:cNvSpPr>
            <a:spLocks noGrp="1"/>
          </p:cNvSpPr>
          <p:nvPr>
            <p:ph type="title" hasCustomPrompt="1"/>
          </p:nvPr>
        </p:nvSpPr>
        <p:spPr bwMode="gray">
          <a:xfrm>
            <a:off x="6585680" y="702000"/>
            <a:ext cx="3420000" cy="936000"/>
          </a:xfrm>
        </p:spPr>
        <p:txBody>
          <a:bodyPr/>
          <a:lstStyle>
            <a:lvl1pPr>
              <a:defRPr>
                <a:solidFill>
                  <a:schemeClr val="tx1"/>
                </a:solidFill>
              </a:defRPr>
            </a:lvl1pPr>
          </a:lstStyle>
          <a:p>
            <a:r>
              <a:rPr lang="en-US" dirty="0"/>
              <a:t>Click to add slide title over two lines</a:t>
            </a:r>
            <a:endParaRPr lang="en-GB" dirty="0"/>
          </a:p>
        </p:txBody>
      </p:sp>
      <p:sp>
        <p:nvSpPr>
          <p:cNvPr id="3" name="Date Placeholder 2">
            <a:extLst>
              <a:ext uri="{FF2B5EF4-FFF2-40B4-BE49-F238E27FC236}">
                <a16:creationId xmlns:a16="http://schemas.microsoft.com/office/drawing/2014/main" id="{8783CC36-1B70-20D7-45DB-5D62E1049BAA}"/>
              </a:ext>
            </a:extLst>
          </p:cNvPr>
          <p:cNvSpPr>
            <a:spLocks noGrp="1"/>
          </p:cNvSpPr>
          <p:nvPr>
            <p:ph type="dt" sz="half" idx="10"/>
          </p:nvPr>
        </p:nvSpPr>
        <p:spPr bwMode="gray"/>
        <p:txBody>
          <a:bodyPr/>
          <a:lstStyle/>
          <a:p>
            <a:fld id="{048DD1FF-C429-4E46-9681-E66E7B98A649}" type="datetime1">
              <a:rPr lang="en-GB" smtClean="0"/>
              <a:t>02/07/2024</a:t>
            </a:fld>
            <a:endParaRPr lang="en-GB"/>
          </a:p>
        </p:txBody>
      </p:sp>
      <p:sp>
        <p:nvSpPr>
          <p:cNvPr id="4" name="Footer Placeholder 3">
            <a:extLst>
              <a:ext uri="{FF2B5EF4-FFF2-40B4-BE49-F238E27FC236}">
                <a16:creationId xmlns:a16="http://schemas.microsoft.com/office/drawing/2014/main" id="{B0A0496F-1036-E304-F64F-31E319A62540}"/>
              </a:ext>
            </a:extLst>
          </p:cNvPr>
          <p:cNvSpPr>
            <a:spLocks noGrp="1"/>
          </p:cNvSpPr>
          <p:nvPr>
            <p:ph type="ftr" sz="quarter" idx="11"/>
          </p:nvPr>
        </p:nvSpPr>
        <p:spPr bwMode="gray"/>
        <p:txBody>
          <a:bodyPr/>
          <a:lstStyle/>
          <a:p>
            <a:r>
              <a:rPr lang="en-GB"/>
              <a:t>Copyright University of Plymouth 2023</a:t>
            </a:r>
          </a:p>
        </p:txBody>
      </p:sp>
      <p:sp>
        <p:nvSpPr>
          <p:cNvPr id="5" name="Slide Number Placeholder 4">
            <a:extLst>
              <a:ext uri="{FF2B5EF4-FFF2-40B4-BE49-F238E27FC236}">
                <a16:creationId xmlns:a16="http://schemas.microsoft.com/office/drawing/2014/main" id="{81272B57-2D8A-BAC6-C256-8AAE8360B5B1}"/>
              </a:ext>
            </a:extLst>
          </p:cNvPr>
          <p:cNvSpPr>
            <a:spLocks noGrp="1"/>
          </p:cNvSpPr>
          <p:nvPr>
            <p:ph type="sldNum" sz="quarter" idx="12"/>
          </p:nvPr>
        </p:nvSpPr>
        <p:spPr bwMode="gray"/>
        <p:txBody>
          <a:bodyPr/>
          <a:lstStyle/>
          <a:p>
            <a:fld id="{FC35CEA3-87EB-447D-B809-4C40576A5817}" type="slidenum">
              <a:rPr lang="en-GB" smtClean="0"/>
              <a:t>‹#›</a:t>
            </a:fld>
            <a:endParaRPr lang="en-GB"/>
          </a:p>
        </p:txBody>
      </p:sp>
      <p:sp>
        <p:nvSpPr>
          <p:cNvPr id="18" name="Content Placeholder 17">
            <a:extLst>
              <a:ext uri="{FF2B5EF4-FFF2-40B4-BE49-F238E27FC236}">
                <a16:creationId xmlns:a16="http://schemas.microsoft.com/office/drawing/2014/main" id="{33BD40B2-DA5A-E13B-E948-DF7E930DA5F6}"/>
              </a:ext>
            </a:extLst>
          </p:cNvPr>
          <p:cNvSpPr>
            <a:spLocks noGrp="1"/>
          </p:cNvSpPr>
          <p:nvPr>
            <p:ph sz="quarter" idx="14" hasCustomPrompt="1"/>
          </p:nvPr>
        </p:nvSpPr>
        <p:spPr bwMode="gray">
          <a:xfrm>
            <a:off x="6585679" y="1742399"/>
            <a:ext cx="4959350" cy="4500000"/>
          </a:xfrm>
        </p:spPr>
        <p:txBody>
          <a:bodyPr/>
          <a:lstStyle>
            <a:lvl1pPr>
              <a:defRPr/>
            </a:lvl1pPr>
            <a:lvl5pPr>
              <a:defRPr/>
            </a:lvl5pPr>
            <a:lvl6pPr>
              <a:defRPr/>
            </a:lvl6pPr>
            <a:lvl7pPr>
              <a:defRPr/>
            </a:lvl7pPr>
            <a:lvl8pPr>
              <a:defRPr/>
            </a:lvl8pPr>
          </a:lstStyle>
          <a:p>
            <a:pPr marL="0" marR="0" lvl="0" indent="0" algn="l" defTabSz="914400" rtl="0" eaLnBrk="1" fontAlgn="auto" latinLnBrk="0" hangingPunct="1">
              <a:lnSpc>
                <a:spcPct val="110000"/>
              </a:lnSpc>
              <a:spcBef>
                <a:spcPts val="0"/>
              </a:spcBef>
              <a:spcAft>
                <a:spcPts val="1500"/>
              </a:spcAft>
              <a:buClrTx/>
              <a:buSzTx/>
              <a:buFont typeface="Arial" panose="020B0604020202020204" pitchFamily="34" charset="0"/>
              <a:buNone/>
              <a:tabLst/>
              <a:defRPr/>
            </a:pPr>
            <a:r>
              <a:rPr lang="en-US" dirty="0"/>
              <a:t>Click to add body text or click an icon below to add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9" name="Picture Placeholder 8">
            <a:extLst>
              <a:ext uri="{FF2B5EF4-FFF2-40B4-BE49-F238E27FC236}">
                <a16:creationId xmlns:a16="http://schemas.microsoft.com/office/drawing/2014/main" id="{F69882ED-22DB-88E9-519A-CF07075156ED}"/>
              </a:ext>
            </a:extLst>
          </p:cNvPr>
          <p:cNvSpPr>
            <a:spLocks noGrp="1"/>
          </p:cNvSpPr>
          <p:nvPr>
            <p:ph type="pic" sz="quarter" idx="15" hasCustomPrompt="1"/>
          </p:nvPr>
        </p:nvSpPr>
        <p:spPr>
          <a:xfrm>
            <a:off x="0" y="0"/>
            <a:ext cx="6096000" cy="6858000"/>
          </a:xfrm>
        </p:spPr>
        <p:txBody>
          <a:bodyPr bIns="1044000" anchor="ctr">
            <a:normAutofit/>
          </a:bodyPr>
          <a:lstStyle>
            <a:lvl1pPr algn="ctr">
              <a:defRPr sz="1050"/>
            </a:lvl1pPr>
          </a:lstStyle>
          <a:p>
            <a:r>
              <a:rPr lang="en-GB" dirty="0"/>
              <a:t>Click icon below to add picture.</a:t>
            </a:r>
          </a:p>
        </p:txBody>
      </p:sp>
      <p:pic>
        <p:nvPicPr>
          <p:cNvPr id="14" name="UoP logo">
            <a:extLst>
              <a:ext uri="{FF2B5EF4-FFF2-40B4-BE49-F238E27FC236}">
                <a16:creationId xmlns:a16="http://schemas.microsoft.com/office/drawing/2014/main" id="{2276D03E-04B5-C67F-566D-62FE0B8060C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10101528" y="688008"/>
            <a:ext cx="1880551" cy="391477"/>
          </a:xfrm>
          <a:prstGeom prst="rect">
            <a:avLst/>
          </a:prstGeom>
        </p:spPr>
      </p:pic>
      <p:cxnSp>
        <p:nvCxnSpPr>
          <p:cNvPr id="6" name="Straight Connector 5">
            <a:extLst>
              <a:ext uri="{FF2B5EF4-FFF2-40B4-BE49-F238E27FC236}">
                <a16:creationId xmlns:a16="http://schemas.microsoft.com/office/drawing/2014/main" id="{98E90AD6-10C8-4804-5143-3F31B79943FD}"/>
              </a:ext>
            </a:extLst>
          </p:cNvPr>
          <p:cNvCxnSpPr>
            <a:cxnSpLocks/>
          </p:cNvCxnSpPr>
          <p:nvPr userDrawn="1"/>
        </p:nvCxnSpPr>
        <p:spPr>
          <a:xfrm>
            <a:off x="6081560" y="1652102"/>
            <a:ext cx="612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53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x content + 2x pictures">
    <p:bg>
      <p:bgPr>
        <a:solidFill>
          <a:schemeClr val="bg1"/>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C4C3E7F4-A27D-06DE-527D-7636E908D2E2}"/>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000" dirty="0"/>
          </a:p>
        </p:txBody>
      </p:sp>
      <p:sp>
        <p:nvSpPr>
          <p:cNvPr id="79" name="Rectangle 78">
            <a:extLst>
              <a:ext uri="{FF2B5EF4-FFF2-40B4-BE49-F238E27FC236}">
                <a16:creationId xmlns:a16="http://schemas.microsoft.com/office/drawing/2014/main" id="{D08E34D3-4DDE-05F0-19A6-95DA1E6ECF40}"/>
              </a:ext>
            </a:extLst>
          </p:cNvPr>
          <p:cNvSpPr/>
          <p:nvPr userDrawn="1"/>
        </p:nvSpPr>
        <p:spPr bwMode="gray">
          <a:xfrm>
            <a:off x="0" y="2750884"/>
            <a:ext cx="4364531" cy="4107116"/>
          </a:xfrm>
          <a:prstGeom prst="rect">
            <a:avLst/>
          </a:prstGeom>
          <a:blipFill dpi="0" rotWithShape="1">
            <a:blip r:embed="rId2">
              <a:alphaModFix amt="3000"/>
            </a:blip>
            <a:srcRect/>
            <a:stretch>
              <a:fillRect l="-11500" r="11700" b="-3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Picture Placeholder 88">
            <a:extLst>
              <a:ext uri="{FF2B5EF4-FFF2-40B4-BE49-F238E27FC236}">
                <a16:creationId xmlns:a16="http://schemas.microsoft.com/office/drawing/2014/main" id="{8D40CEAA-5191-AF63-EA3E-BD3A1F9D0ACA}"/>
              </a:ext>
            </a:extLst>
          </p:cNvPr>
          <p:cNvSpPr>
            <a:spLocks noGrp="1"/>
          </p:cNvSpPr>
          <p:nvPr>
            <p:ph type="pic" sz="quarter" idx="17" hasCustomPrompt="1"/>
          </p:nvPr>
        </p:nvSpPr>
        <p:spPr>
          <a:xfrm>
            <a:off x="0" y="-3"/>
            <a:ext cx="6083423" cy="3429003"/>
          </a:xfrm>
          <a:ln>
            <a:noFill/>
          </a:ln>
        </p:spPr>
        <p:txBody>
          <a:bodyPr lIns="1440000" rIns="1440000" bIns="900000" anchor="ctr">
            <a:normAutofit/>
          </a:bodyPr>
          <a:lstStyle>
            <a:lvl1pPr algn="ctr">
              <a:defRPr sz="1050"/>
            </a:lvl1pPr>
          </a:lstStyle>
          <a:p>
            <a:pPr marL="0" marR="0" lvl="0" indent="0" algn="ctr" defTabSz="914400" rtl="0" eaLnBrk="1" fontAlgn="auto" latinLnBrk="0" hangingPunct="1">
              <a:lnSpc>
                <a:spcPct val="90000"/>
              </a:lnSpc>
              <a:spcBef>
                <a:spcPts val="0"/>
              </a:spcBef>
              <a:spcAft>
                <a:spcPts val="1500"/>
              </a:spcAft>
              <a:buClrTx/>
              <a:buSzTx/>
              <a:buFont typeface="Arial" panose="020B0604020202020204" pitchFamily="34" charset="0"/>
              <a:buNone/>
              <a:tabLst/>
              <a:defRPr/>
            </a:pPr>
            <a:r>
              <a:rPr lang="en-GB" dirty="0"/>
              <a:t>Click icon below to add a picture. </a:t>
            </a:r>
          </a:p>
        </p:txBody>
      </p:sp>
      <p:sp>
        <p:nvSpPr>
          <p:cNvPr id="6" name="Picture Placeholder 88">
            <a:extLst>
              <a:ext uri="{FF2B5EF4-FFF2-40B4-BE49-F238E27FC236}">
                <a16:creationId xmlns:a16="http://schemas.microsoft.com/office/drawing/2014/main" id="{E3046257-6D2E-B5B8-FBE7-336743FAEB00}"/>
              </a:ext>
            </a:extLst>
          </p:cNvPr>
          <p:cNvSpPr>
            <a:spLocks noGrp="1"/>
          </p:cNvSpPr>
          <p:nvPr>
            <p:ph type="pic" sz="quarter" idx="18" hasCustomPrompt="1"/>
          </p:nvPr>
        </p:nvSpPr>
        <p:spPr>
          <a:xfrm>
            <a:off x="0" y="3428997"/>
            <a:ext cx="6083423" cy="3429003"/>
          </a:xfrm>
          <a:ln>
            <a:noFill/>
          </a:ln>
        </p:spPr>
        <p:txBody>
          <a:bodyPr lIns="1440000" rIns="1440000" bIns="900000" anchor="ctr">
            <a:normAutofit/>
          </a:bodyPr>
          <a:lstStyle>
            <a:lvl1pPr algn="ctr">
              <a:defRPr sz="1050"/>
            </a:lvl1pPr>
          </a:lstStyle>
          <a:p>
            <a:pPr marL="0" marR="0" lvl="0" indent="0" algn="ctr" defTabSz="914400" rtl="0" eaLnBrk="1" fontAlgn="auto" latinLnBrk="0" hangingPunct="1">
              <a:lnSpc>
                <a:spcPct val="90000"/>
              </a:lnSpc>
              <a:spcBef>
                <a:spcPts val="0"/>
              </a:spcBef>
              <a:spcAft>
                <a:spcPts val="1500"/>
              </a:spcAft>
              <a:buClrTx/>
              <a:buSzTx/>
              <a:buFont typeface="Arial" panose="020B0604020202020204" pitchFamily="34" charset="0"/>
              <a:buNone/>
              <a:tabLst/>
              <a:defRPr/>
            </a:pPr>
            <a:r>
              <a:rPr lang="en-GB" dirty="0"/>
              <a:t>Click icon below to add a picture. </a:t>
            </a:r>
          </a:p>
        </p:txBody>
      </p:sp>
      <p:sp>
        <p:nvSpPr>
          <p:cNvPr id="82" name="Rectangle 81" hidden="1">
            <a:extLst>
              <a:ext uri="{FF2B5EF4-FFF2-40B4-BE49-F238E27FC236}">
                <a16:creationId xmlns:a16="http://schemas.microsoft.com/office/drawing/2014/main" id="{6F360A5F-B6FA-E63D-DEAD-E9A6E567391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000" dirty="0"/>
          </a:p>
        </p:txBody>
      </p:sp>
      <p:sp>
        <p:nvSpPr>
          <p:cNvPr id="3" name="Date Placeholder 2">
            <a:extLst>
              <a:ext uri="{FF2B5EF4-FFF2-40B4-BE49-F238E27FC236}">
                <a16:creationId xmlns:a16="http://schemas.microsoft.com/office/drawing/2014/main" id="{8783CC36-1B70-20D7-45DB-5D62E1049BAA}"/>
              </a:ext>
            </a:extLst>
          </p:cNvPr>
          <p:cNvSpPr>
            <a:spLocks noGrp="1"/>
          </p:cNvSpPr>
          <p:nvPr>
            <p:ph type="dt" sz="half" idx="10"/>
          </p:nvPr>
        </p:nvSpPr>
        <p:spPr bwMode="gray"/>
        <p:txBody>
          <a:bodyPr/>
          <a:lstStyle/>
          <a:p>
            <a:fld id="{048DD1FF-C429-4E46-9681-E66E7B98A649}" type="datetime1">
              <a:rPr lang="en-GB" smtClean="0"/>
              <a:t>02/07/2024</a:t>
            </a:fld>
            <a:endParaRPr lang="en-GB"/>
          </a:p>
        </p:txBody>
      </p:sp>
      <p:sp>
        <p:nvSpPr>
          <p:cNvPr id="4" name="Footer Placeholder 3">
            <a:extLst>
              <a:ext uri="{FF2B5EF4-FFF2-40B4-BE49-F238E27FC236}">
                <a16:creationId xmlns:a16="http://schemas.microsoft.com/office/drawing/2014/main" id="{B0A0496F-1036-E304-F64F-31E319A62540}"/>
              </a:ext>
            </a:extLst>
          </p:cNvPr>
          <p:cNvSpPr>
            <a:spLocks noGrp="1"/>
          </p:cNvSpPr>
          <p:nvPr>
            <p:ph type="ftr" sz="quarter" idx="11"/>
          </p:nvPr>
        </p:nvSpPr>
        <p:spPr bwMode="gray"/>
        <p:txBody>
          <a:bodyPr/>
          <a:lstStyle/>
          <a:p>
            <a:r>
              <a:rPr lang="en-GB"/>
              <a:t>Copyright University of Plymouth 2023</a:t>
            </a:r>
          </a:p>
        </p:txBody>
      </p:sp>
      <p:sp>
        <p:nvSpPr>
          <p:cNvPr id="5" name="Slide Number Placeholder 4">
            <a:extLst>
              <a:ext uri="{FF2B5EF4-FFF2-40B4-BE49-F238E27FC236}">
                <a16:creationId xmlns:a16="http://schemas.microsoft.com/office/drawing/2014/main" id="{81272B57-2D8A-BAC6-C256-8AAE8360B5B1}"/>
              </a:ext>
            </a:extLst>
          </p:cNvPr>
          <p:cNvSpPr>
            <a:spLocks noGrp="1"/>
          </p:cNvSpPr>
          <p:nvPr>
            <p:ph type="sldNum" sz="quarter" idx="12"/>
          </p:nvPr>
        </p:nvSpPr>
        <p:spPr bwMode="gray"/>
        <p:txBody>
          <a:bodyPr/>
          <a:lstStyle/>
          <a:p>
            <a:fld id="{FC35CEA3-87EB-447D-B809-4C40576A5817}" type="slidenum">
              <a:rPr lang="en-GB" smtClean="0"/>
              <a:t>‹#›</a:t>
            </a:fld>
            <a:endParaRPr lang="en-GB"/>
          </a:p>
        </p:txBody>
      </p:sp>
      <p:sp>
        <p:nvSpPr>
          <p:cNvPr id="18" name="Content Placeholder 17">
            <a:extLst>
              <a:ext uri="{FF2B5EF4-FFF2-40B4-BE49-F238E27FC236}">
                <a16:creationId xmlns:a16="http://schemas.microsoft.com/office/drawing/2014/main" id="{33BD40B2-DA5A-E13B-E948-DF7E930DA5F6}"/>
              </a:ext>
            </a:extLst>
          </p:cNvPr>
          <p:cNvSpPr>
            <a:spLocks noGrp="1"/>
          </p:cNvSpPr>
          <p:nvPr>
            <p:ph sz="quarter" idx="14" hasCustomPrompt="1"/>
          </p:nvPr>
        </p:nvSpPr>
        <p:spPr bwMode="gray">
          <a:xfrm>
            <a:off x="6584400" y="1742399"/>
            <a:ext cx="4959350" cy="4500000"/>
          </a:xfrm>
        </p:spPr>
        <p:txBody>
          <a:bodyPr/>
          <a:lstStyle>
            <a:lvl1pPr>
              <a:defRPr/>
            </a:lvl1pPr>
            <a:lvl5pPr>
              <a:defRPr/>
            </a:lvl5pPr>
            <a:lvl6pPr>
              <a:defRPr/>
            </a:lvl6pPr>
            <a:lvl7pPr>
              <a:defRPr/>
            </a:lvl7pPr>
            <a:lvl8pPr>
              <a:defRPr/>
            </a:lvl8pPr>
          </a:lstStyle>
          <a:p>
            <a:pPr marL="0" marR="0" lvl="0" indent="0" algn="l" defTabSz="914400" rtl="0" eaLnBrk="1" fontAlgn="auto" latinLnBrk="0" hangingPunct="1">
              <a:lnSpc>
                <a:spcPct val="110000"/>
              </a:lnSpc>
              <a:spcBef>
                <a:spcPts val="0"/>
              </a:spcBef>
              <a:spcAft>
                <a:spcPts val="1500"/>
              </a:spcAft>
              <a:buClrTx/>
              <a:buSzTx/>
              <a:buFont typeface="Arial" panose="020B0604020202020204" pitchFamily="34" charset="0"/>
              <a:buNone/>
              <a:tabLst/>
              <a:defRPr/>
            </a:pPr>
            <a:r>
              <a:rPr lang="en-US" dirty="0"/>
              <a:t>Click to add body text or click an icon below to add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cxnSp>
        <p:nvCxnSpPr>
          <p:cNvPr id="13" name="Straight Connector 12">
            <a:extLst>
              <a:ext uri="{FF2B5EF4-FFF2-40B4-BE49-F238E27FC236}">
                <a16:creationId xmlns:a16="http://schemas.microsoft.com/office/drawing/2014/main" id="{F6ECEDDD-C8A1-35B6-2F12-06B5AFE2BD5C}"/>
              </a:ext>
            </a:extLst>
          </p:cNvPr>
          <p:cNvCxnSpPr>
            <a:cxnSpLocks/>
          </p:cNvCxnSpPr>
          <p:nvPr userDrawn="1"/>
        </p:nvCxnSpPr>
        <p:spPr>
          <a:xfrm>
            <a:off x="6081560" y="1652102"/>
            <a:ext cx="612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D49F061-B32E-3435-C57E-3FC2DEE0D3E1}"/>
              </a:ext>
            </a:extLst>
          </p:cNvPr>
          <p:cNvSpPr>
            <a:spLocks noGrp="1"/>
          </p:cNvSpPr>
          <p:nvPr>
            <p:ph type="title" hasCustomPrompt="1"/>
          </p:nvPr>
        </p:nvSpPr>
        <p:spPr bwMode="gray">
          <a:xfrm>
            <a:off x="6585680" y="702000"/>
            <a:ext cx="3420000" cy="972000"/>
          </a:xfrm>
        </p:spPr>
        <p:txBody>
          <a:bodyPr/>
          <a:lstStyle>
            <a:lvl1pPr>
              <a:defRPr>
                <a:solidFill>
                  <a:schemeClr val="tx1"/>
                </a:solidFill>
              </a:defRPr>
            </a:lvl1pPr>
          </a:lstStyle>
          <a:p>
            <a:r>
              <a:rPr lang="en-US" dirty="0"/>
              <a:t>Click to add slide title over two lines</a:t>
            </a:r>
            <a:endParaRPr lang="en-GB" dirty="0"/>
          </a:p>
        </p:txBody>
      </p:sp>
      <p:pic>
        <p:nvPicPr>
          <p:cNvPr id="19" name="UoP logo">
            <a:extLst>
              <a:ext uri="{FF2B5EF4-FFF2-40B4-BE49-F238E27FC236}">
                <a16:creationId xmlns:a16="http://schemas.microsoft.com/office/drawing/2014/main" id="{B0DF0034-5902-6FA1-2B02-816DF9D207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10101528" y="688008"/>
            <a:ext cx="1880551" cy="391477"/>
          </a:xfrm>
          <a:prstGeom prst="rect">
            <a:avLst/>
          </a:prstGeom>
        </p:spPr>
      </p:pic>
    </p:spTree>
    <p:extLst>
      <p:ext uri="{BB962C8B-B14F-4D97-AF65-F5344CB8AC3E}">
        <p14:creationId xmlns:p14="http://schemas.microsoft.com/office/powerpoint/2010/main" val="172881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x content + 3x pictures">
    <p:bg>
      <p:bgPr>
        <a:solidFill>
          <a:schemeClr val="bg1"/>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C4C3E7F4-A27D-06DE-527D-7636E908D2E2}"/>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000" dirty="0"/>
          </a:p>
        </p:txBody>
      </p:sp>
      <p:sp>
        <p:nvSpPr>
          <p:cNvPr id="79" name="Rectangle 78">
            <a:extLst>
              <a:ext uri="{FF2B5EF4-FFF2-40B4-BE49-F238E27FC236}">
                <a16:creationId xmlns:a16="http://schemas.microsoft.com/office/drawing/2014/main" id="{D08E34D3-4DDE-05F0-19A6-95DA1E6ECF40}"/>
              </a:ext>
            </a:extLst>
          </p:cNvPr>
          <p:cNvSpPr/>
          <p:nvPr userDrawn="1"/>
        </p:nvSpPr>
        <p:spPr bwMode="gray">
          <a:xfrm>
            <a:off x="0" y="2750884"/>
            <a:ext cx="4364531" cy="4107116"/>
          </a:xfrm>
          <a:prstGeom prst="rect">
            <a:avLst/>
          </a:prstGeom>
          <a:blipFill dpi="0" rotWithShape="1">
            <a:blip r:embed="rId2">
              <a:alphaModFix amt="3000"/>
            </a:blip>
            <a:srcRect/>
            <a:stretch>
              <a:fillRect l="-11500" r="11700" b="-3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88">
            <a:extLst>
              <a:ext uri="{FF2B5EF4-FFF2-40B4-BE49-F238E27FC236}">
                <a16:creationId xmlns:a16="http://schemas.microsoft.com/office/drawing/2014/main" id="{0950E2F0-E406-D9AF-5549-4BB0FE317B05}"/>
              </a:ext>
            </a:extLst>
          </p:cNvPr>
          <p:cNvSpPr>
            <a:spLocks noGrp="1"/>
          </p:cNvSpPr>
          <p:nvPr>
            <p:ph type="pic" sz="quarter" idx="19" hasCustomPrompt="1"/>
          </p:nvPr>
        </p:nvSpPr>
        <p:spPr>
          <a:xfrm>
            <a:off x="0" y="-3"/>
            <a:ext cx="3042000" cy="3429003"/>
          </a:xfrm>
          <a:ln>
            <a:noFill/>
          </a:ln>
        </p:spPr>
        <p:txBody>
          <a:bodyPr lIns="180000" rIns="180000" bIns="900000" anchor="ctr">
            <a:normAutofit/>
          </a:bodyPr>
          <a:lstStyle>
            <a:lvl1pPr algn="ctr">
              <a:defRPr sz="1050"/>
            </a:lvl1pPr>
          </a:lstStyle>
          <a:p>
            <a:pPr marL="0" marR="0" lvl="0" indent="0" algn="ctr" defTabSz="914400" rtl="0" eaLnBrk="1" fontAlgn="auto" latinLnBrk="0" hangingPunct="1">
              <a:lnSpc>
                <a:spcPct val="90000"/>
              </a:lnSpc>
              <a:spcBef>
                <a:spcPts val="0"/>
              </a:spcBef>
              <a:spcAft>
                <a:spcPts val="1500"/>
              </a:spcAft>
              <a:buClrTx/>
              <a:buSzTx/>
              <a:buFont typeface="Arial" panose="020B0604020202020204" pitchFamily="34" charset="0"/>
              <a:buNone/>
              <a:tabLst/>
              <a:defRPr/>
            </a:pPr>
            <a:r>
              <a:rPr lang="en-GB" dirty="0"/>
              <a:t>Click icon below to add a picture.</a:t>
            </a:r>
          </a:p>
        </p:txBody>
      </p:sp>
      <p:sp>
        <p:nvSpPr>
          <p:cNvPr id="7" name="Picture Placeholder 88">
            <a:extLst>
              <a:ext uri="{FF2B5EF4-FFF2-40B4-BE49-F238E27FC236}">
                <a16:creationId xmlns:a16="http://schemas.microsoft.com/office/drawing/2014/main" id="{C30548AF-F0FB-42FC-A95D-5D2005D697E9}"/>
              </a:ext>
            </a:extLst>
          </p:cNvPr>
          <p:cNvSpPr>
            <a:spLocks noGrp="1"/>
          </p:cNvSpPr>
          <p:nvPr>
            <p:ph type="pic" sz="quarter" idx="20" hasCustomPrompt="1"/>
          </p:nvPr>
        </p:nvSpPr>
        <p:spPr>
          <a:xfrm>
            <a:off x="3041423" y="-3"/>
            <a:ext cx="3042000" cy="3429003"/>
          </a:xfrm>
          <a:ln>
            <a:noFill/>
          </a:ln>
        </p:spPr>
        <p:txBody>
          <a:bodyPr lIns="180000" rIns="180000" bIns="900000" anchor="ctr">
            <a:normAutofit/>
          </a:bodyPr>
          <a:lstStyle>
            <a:lvl1pPr algn="ctr">
              <a:defRPr sz="1050"/>
            </a:lvl1pPr>
          </a:lstStyle>
          <a:p>
            <a:pPr marL="0" marR="0" lvl="0" indent="0" algn="ctr" defTabSz="914400" rtl="0" eaLnBrk="1" fontAlgn="auto" latinLnBrk="0" hangingPunct="1">
              <a:lnSpc>
                <a:spcPct val="90000"/>
              </a:lnSpc>
              <a:spcBef>
                <a:spcPts val="0"/>
              </a:spcBef>
              <a:spcAft>
                <a:spcPts val="1500"/>
              </a:spcAft>
              <a:buClrTx/>
              <a:buSzTx/>
              <a:buFont typeface="Arial" panose="020B0604020202020204" pitchFamily="34" charset="0"/>
              <a:buNone/>
              <a:tabLst/>
              <a:defRPr/>
            </a:pPr>
            <a:r>
              <a:rPr lang="en-GB" dirty="0"/>
              <a:t>Click icon below to add a picture.</a:t>
            </a:r>
          </a:p>
        </p:txBody>
      </p:sp>
      <p:sp>
        <p:nvSpPr>
          <p:cNvPr id="16" name="Picture Placeholder 88">
            <a:extLst>
              <a:ext uri="{FF2B5EF4-FFF2-40B4-BE49-F238E27FC236}">
                <a16:creationId xmlns:a16="http://schemas.microsoft.com/office/drawing/2014/main" id="{D5453646-30C9-34EB-2BDD-BD096FFB7408}"/>
              </a:ext>
            </a:extLst>
          </p:cNvPr>
          <p:cNvSpPr>
            <a:spLocks noGrp="1"/>
          </p:cNvSpPr>
          <p:nvPr>
            <p:ph type="pic" sz="quarter" idx="21" hasCustomPrompt="1"/>
          </p:nvPr>
        </p:nvSpPr>
        <p:spPr>
          <a:xfrm>
            <a:off x="0" y="3428997"/>
            <a:ext cx="6083423" cy="3429003"/>
          </a:xfrm>
          <a:ln>
            <a:noFill/>
          </a:ln>
        </p:spPr>
        <p:txBody>
          <a:bodyPr lIns="1440000" rIns="1440000" bIns="900000" anchor="ctr">
            <a:normAutofit/>
          </a:bodyPr>
          <a:lstStyle>
            <a:lvl1pPr algn="ctr">
              <a:defRPr sz="1050"/>
            </a:lvl1pPr>
          </a:lstStyle>
          <a:p>
            <a:pPr marL="0" marR="0" lvl="0" indent="0" algn="ctr" defTabSz="914400" rtl="0" eaLnBrk="1" fontAlgn="auto" latinLnBrk="0" hangingPunct="1">
              <a:lnSpc>
                <a:spcPct val="90000"/>
              </a:lnSpc>
              <a:spcBef>
                <a:spcPts val="0"/>
              </a:spcBef>
              <a:spcAft>
                <a:spcPts val="1500"/>
              </a:spcAft>
              <a:buClrTx/>
              <a:buSzTx/>
              <a:buFont typeface="Arial" panose="020B0604020202020204" pitchFamily="34" charset="0"/>
              <a:buNone/>
              <a:tabLst/>
              <a:defRPr/>
            </a:pPr>
            <a:r>
              <a:rPr lang="en-GB" dirty="0"/>
              <a:t>Click icon below to add a picture.</a:t>
            </a:r>
          </a:p>
        </p:txBody>
      </p:sp>
      <p:sp>
        <p:nvSpPr>
          <p:cNvPr id="82" name="Rectangle 81" hidden="1">
            <a:extLst>
              <a:ext uri="{FF2B5EF4-FFF2-40B4-BE49-F238E27FC236}">
                <a16:creationId xmlns:a16="http://schemas.microsoft.com/office/drawing/2014/main" id="{6F360A5F-B6FA-E63D-DEAD-E9A6E567391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000" dirty="0"/>
          </a:p>
        </p:txBody>
      </p:sp>
      <p:sp>
        <p:nvSpPr>
          <p:cNvPr id="3" name="Date Placeholder 2">
            <a:extLst>
              <a:ext uri="{FF2B5EF4-FFF2-40B4-BE49-F238E27FC236}">
                <a16:creationId xmlns:a16="http://schemas.microsoft.com/office/drawing/2014/main" id="{8783CC36-1B70-20D7-45DB-5D62E1049BAA}"/>
              </a:ext>
            </a:extLst>
          </p:cNvPr>
          <p:cNvSpPr>
            <a:spLocks noGrp="1"/>
          </p:cNvSpPr>
          <p:nvPr>
            <p:ph type="dt" sz="half" idx="10"/>
          </p:nvPr>
        </p:nvSpPr>
        <p:spPr bwMode="gray"/>
        <p:txBody>
          <a:bodyPr/>
          <a:lstStyle/>
          <a:p>
            <a:fld id="{048DD1FF-C429-4E46-9681-E66E7B98A649}" type="datetime1">
              <a:rPr lang="en-GB" smtClean="0"/>
              <a:t>02/07/2024</a:t>
            </a:fld>
            <a:endParaRPr lang="en-GB"/>
          </a:p>
        </p:txBody>
      </p:sp>
      <p:sp>
        <p:nvSpPr>
          <p:cNvPr id="4" name="Footer Placeholder 3">
            <a:extLst>
              <a:ext uri="{FF2B5EF4-FFF2-40B4-BE49-F238E27FC236}">
                <a16:creationId xmlns:a16="http://schemas.microsoft.com/office/drawing/2014/main" id="{B0A0496F-1036-E304-F64F-31E319A62540}"/>
              </a:ext>
            </a:extLst>
          </p:cNvPr>
          <p:cNvSpPr>
            <a:spLocks noGrp="1"/>
          </p:cNvSpPr>
          <p:nvPr>
            <p:ph type="ftr" sz="quarter" idx="11"/>
          </p:nvPr>
        </p:nvSpPr>
        <p:spPr bwMode="gray"/>
        <p:txBody>
          <a:bodyPr/>
          <a:lstStyle/>
          <a:p>
            <a:r>
              <a:rPr lang="en-GB"/>
              <a:t>Copyright University of Plymouth 2023</a:t>
            </a:r>
          </a:p>
        </p:txBody>
      </p:sp>
      <p:sp>
        <p:nvSpPr>
          <p:cNvPr id="5" name="Slide Number Placeholder 4">
            <a:extLst>
              <a:ext uri="{FF2B5EF4-FFF2-40B4-BE49-F238E27FC236}">
                <a16:creationId xmlns:a16="http://schemas.microsoft.com/office/drawing/2014/main" id="{81272B57-2D8A-BAC6-C256-8AAE8360B5B1}"/>
              </a:ext>
            </a:extLst>
          </p:cNvPr>
          <p:cNvSpPr>
            <a:spLocks noGrp="1"/>
          </p:cNvSpPr>
          <p:nvPr>
            <p:ph type="sldNum" sz="quarter" idx="12"/>
          </p:nvPr>
        </p:nvSpPr>
        <p:spPr bwMode="gray"/>
        <p:txBody>
          <a:bodyPr/>
          <a:lstStyle/>
          <a:p>
            <a:fld id="{FC35CEA3-87EB-447D-B809-4C40576A5817}" type="slidenum">
              <a:rPr lang="en-GB" smtClean="0"/>
              <a:t>‹#›</a:t>
            </a:fld>
            <a:endParaRPr lang="en-GB"/>
          </a:p>
        </p:txBody>
      </p:sp>
      <p:sp>
        <p:nvSpPr>
          <p:cNvPr id="18" name="Content Placeholder 17">
            <a:extLst>
              <a:ext uri="{FF2B5EF4-FFF2-40B4-BE49-F238E27FC236}">
                <a16:creationId xmlns:a16="http://schemas.microsoft.com/office/drawing/2014/main" id="{33BD40B2-DA5A-E13B-E948-DF7E930DA5F6}"/>
              </a:ext>
            </a:extLst>
          </p:cNvPr>
          <p:cNvSpPr>
            <a:spLocks noGrp="1"/>
          </p:cNvSpPr>
          <p:nvPr>
            <p:ph sz="quarter" idx="14" hasCustomPrompt="1"/>
          </p:nvPr>
        </p:nvSpPr>
        <p:spPr bwMode="gray">
          <a:xfrm>
            <a:off x="6584400" y="1742399"/>
            <a:ext cx="4959350" cy="4500000"/>
          </a:xfrm>
        </p:spPr>
        <p:txBody>
          <a:bodyPr/>
          <a:lstStyle>
            <a:lvl1pPr>
              <a:defRPr/>
            </a:lvl1pPr>
            <a:lvl5pPr>
              <a:defRPr/>
            </a:lvl5pPr>
            <a:lvl6pPr>
              <a:defRPr/>
            </a:lvl6pPr>
            <a:lvl7pPr>
              <a:defRPr/>
            </a:lvl7pPr>
            <a:lvl8pPr>
              <a:defRPr/>
            </a:lvl8pPr>
          </a:lstStyle>
          <a:p>
            <a:pPr marL="0" marR="0" lvl="0" indent="0" algn="l" defTabSz="914400" rtl="0" eaLnBrk="1" fontAlgn="auto" latinLnBrk="0" hangingPunct="1">
              <a:lnSpc>
                <a:spcPct val="110000"/>
              </a:lnSpc>
              <a:spcBef>
                <a:spcPts val="0"/>
              </a:spcBef>
              <a:spcAft>
                <a:spcPts val="1500"/>
              </a:spcAft>
              <a:buClrTx/>
              <a:buSzTx/>
              <a:buFont typeface="Arial" panose="020B0604020202020204" pitchFamily="34" charset="0"/>
              <a:buNone/>
              <a:tabLst/>
              <a:defRPr/>
            </a:pPr>
            <a:r>
              <a:rPr lang="en-US" dirty="0"/>
              <a:t>Click to add body text or click an icon below to add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19" name="Title 1">
            <a:extLst>
              <a:ext uri="{FF2B5EF4-FFF2-40B4-BE49-F238E27FC236}">
                <a16:creationId xmlns:a16="http://schemas.microsoft.com/office/drawing/2014/main" id="{BE527701-11F9-47E3-3BBE-B041023D4091}"/>
              </a:ext>
            </a:extLst>
          </p:cNvPr>
          <p:cNvSpPr>
            <a:spLocks noGrp="1"/>
          </p:cNvSpPr>
          <p:nvPr>
            <p:ph type="title" hasCustomPrompt="1"/>
          </p:nvPr>
        </p:nvSpPr>
        <p:spPr bwMode="gray">
          <a:xfrm>
            <a:off x="6585680" y="702000"/>
            <a:ext cx="3420000" cy="936000"/>
          </a:xfrm>
        </p:spPr>
        <p:txBody>
          <a:bodyPr/>
          <a:lstStyle>
            <a:lvl1pPr>
              <a:defRPr>
                <a:solidFill>
                  <a:schemeClr val="tx1"/>
                </a:solidFill>
              </a:defRPr>
            </a:lvl1pPr>
          </a:lstStyle>
          <a:p>
            <a:r>
              <a:rPr lang="en-US" dirty="0"/>
              <a:t>Click to add slide title over two lines</a:t>
            </a:r>
            <a:endParaRPr lang="en-GB" dirty="0"/>
          </a:p>
        </p:txBody>
      </p:sp>
      <p:pic>
        <p:nvPicPr>
          <p:cNvPr id="20" name="UoP logo">
            <a:extLst>
              <a:ext uri="{FF2B5EF4-FFF2-40B4-BE49-F238E27FC236}">
                <a16:creationId xmlns:a16="http://schemas.microsoft.com/office/drawing/2014/main" id="{129A3639-61DD-0407-9F1E-1DFE1B457C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10101528" y="688008"/>
            <a:ext cx="1880551" cy="391477"/>
          </a:xfrm>
          <a:prstGeom prst="rect">
            <a:avLst/>
          </a:prstGeom>
        </p:spPr>
      </p:pic>
      <p:cxnSp>
        <p:nvCxnSpPr>
          <p:cNvPr id="2" name="Straight Connector 1">
            <a:extLst>
              <a:ext uri="{FF2B5EF4-FFF2-40B4-BE49-F238E27FC236}">
                <a16:creationId xmlns:a16="http://schemas.microsoft.com/office/drawing/2014/main" id="{13F632DE-D435-C719-4F9D-204294239EEE}"/>
              </a:ext>
            </a:extLst>
          </p:cNvPr>
          <p:cNvCxnSpPr>
            <a:cxnSpLocks/>
          </p:cNvCxnSpPr>
          <p:nvPr userDrawn="1"/>
        </p:nvCxnSpPr>
        <p:spPr>
          <a:xfrm>
            <a:off x="6081560" y="1652102"/>
            <a:ext cx="612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8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F7A182F-1359-768E-CA83-1141F3833F21}"/>
              </a:ext>
            </a:extLst>
          </p:cNvPr>
          <p:cNvSpPr>
            <a:spLocks noGrp="1"/>
          </p:cNvSpPr>
          <p:nvPr>
            <p:ph type="ftr" sz="quarter" idx="3"/>
          </p:nvPr>
        </p:nvSpPr>
        <p:spPr bwMode="gray">
          <a:xfrm>
            <a:off x="658813" y="6448578"/>
            <a:ext cx="4114800" cy="114299"/>
          </a:xfrm>
          <a:prstGeom prst="rect">
            <a:avLst/>
          </a:prstGeom>
        </p:spPr>
        <p:txBody>
          <a:bodyPr vert="horz" wrap="none" lIns="0" tIns="0" rIns="0" bIns="0" rtlCol="0" anchor="t"/>
          <a:lstStyle>
            <a:lvl1pPr algn="l">
              <a:defRPr sz="600">
                <a:solidFill>
                  <a:srgbClr val="747376"/>
                </a:solidFill>
              </a:defRPr>
            </a:lvl1pPr>
          </a:lstStyle>
          <a:p>
            <a:r>
              <a:rPr lang="en-GB"/>
              <a:t>Copyright University of Plymouth 2023</a:t>
            </a:r>
            <a:endParaRPr lang="en-GB" dirty="0"/>
          </a:p>
        </p:txBody>
      </p:sp>
      <p:sp>
        <p:nvSpPr>
          <p:cNvPr id="2" name="Title Placeholder 1">
            <a:extLst>
              <a:ext uri="{FF2B5EF4-FFF2-40B4-BE49-F238E27FC236}">
                <a16:creationId xmlns:a16="http://schemas.microsoft.com/office/drawing/2014/main" id="{4A375E45-DB18-ECD6-AC1F-F515BFA5F260}"/>
              </a:ext>
            </a:extLst>
          </p:cNvPr>
          <p:cNvSpPr>
            <a:spLocks noGrp="1"/>
          </p:cNvSpPr>
          <p:nvPr>
            <p:ph type="title"/>
          </p:nvPr>
        </p:nvSpPr>
        <p:spPr bwMode="gray">
          <a:xfrm>
            <a:off x="658813" y="395105"/>
            <a:ext cx="10874375" cy="1325563"/>
          </a:xfrm>
          <a:prstGeom prst="rect">
            <a:avLst/>
          </a:prstGeom>
        </p:spPr>
        <p:txBody>
          <a:bodyPr vert="horz" lIns="0" tIns="0" rIns="0" bIns="0" rtlCol="0" anchor="t">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80330597-21CA-5DA3-BCF8-0E0644E04DFE}"/>
              </a:ext>
            </a:extLst>
          </p:cNvPr>
          <p:cNvSpPr>
            <a:spLocks noGrp="1"/>
          </p:cNvSpPr>
          <p:nvPr>
            <p:ph type="body" idx="1"/>
          </p:nvPr>
        </p:nvSpPr>
        <p:spPr bwMode="gray">
          <a:xfrm>
            <a:off x="658813" y="1825625"/>
            <a:ext cx="10874375" cy="4351338"/>
          </a:xfrm>
          <a:prstGeom prst="rect">
            <a:avLst/>
          </a:prstGeom>
        </p:spPr>
        <p:txBody>
          <a:bodyPr vert="horz" lIns="0" tIns="180000" rIns="0" bIns="0" rtlCol="0">
            <a:normAutofit/>
          </a:bodyPr>
          <a:lstStyle/>
          <a:p>
            <a:pPr lvl="0"/>
            <a:r>
              <a:rPr lang="en-US" dirty="0"/>
              <a:t>Text style level 1: 20pt regular</a:t>
            </a:r>
          </a:p>
          <a:p>
            <a:pPr lvl="1"/>
            <a:r>
              <a:rPr lang="en-US" dirty="0"/>
              <a:t>Second level: 1st bullet. 20pt regular</a:t>
            </a:r>
          </a:p>
          <a:p>
            <a:pPr lvl="2"/>
            <a:r>
              <a:rPr lang="en-US" dirty="0"/>
              <a:t>Third level: 2nd bullet. 18pt regular</a:t>
            </a:r>
          </a:p>
          <a:p>
            <a:pPr lvl="3"/>
            <a:r>
              <a:rPr lang="en-US" dirty="0"/>
              <a:t>Fourth level: 3rd bullet. 16pt regular</a:t>
            </a:r>
          </a:p>
          <a:p>
            <a:pPr lvl="4"/>
            <a:r>
              <a:rPr lang="en-US" dirty="0"/>
              <a:t>Fifth level: 4th bullet. 14pt regular</a:t>
            </a:r>
          </a:p>
          <a:p>
            <a:pPr lvl="5"/>
            <a:r>
              <a:rPr lang="en-US" dirty="0"/>
              <a:t>Sixth level: 1st numbering. 18pt regular</a:t>
            </a:r>
          </a:p>
          <a:p>
            <a:pPr lvl="6"/>
            <a:r>
              <a:rPr lang="en-US" dirty="0"/>
              <a:t>Seventh level: 2nd numbering: 16pt regular</a:t>
            </a:r>
          </a:p>
          <a:p>
            <a:pPr lvl="7"/>
            <a:r>
              <a:rPr lang="en-US" dirty="0"/>
              <a:t>Eighth level: 18pt bold</a:t>
            </a:r>
          </a:p>
          <a:p>
            <a:pPr lvl="8"/>
            <a:r>
              <a:rPr lang="en-US" dirty="0"/>
              <a:t>Ninth level: 14pt regular CAPS</a:t>
            </a:r>
            <a:endParaRPr lang="en-GB" dirty="0"/>
          </a:p>
        </p:txBody>
      </p:sp>
      <p:sp>
        <p:nvSpPr>
          <p:cNvPr id="4" name="Date Placeholder 3">
            <a:extLst>
              <a:ext uri="{FF2B5EF4-FFF2-40B4-BE49-F238E27FC236}">
                <a16:creationId xmlns:a16="http://schemas.microsoft.com/office/drawing/2014/main" id="{A2CDF2A6-28A2-0B46-9771-1875F17FBF56}"/>
              </a:ext>
            </a:extLst>
          </p:cNvPr>
          <p:cNvSpPr>
            <a:spLocks noGrp="1"/>
          </p:cNvSpPr>
          <p:nvPr>
            <p:ph type="dt" sz="half" idx="2"/>
          </p:nvPr>
        </p:nvSpPr>
        <p:spPr bwMode="gray">
          <a:xfrm>
            <a:off x="658813" y="6535737"/>
            <a:ext cx="2743200" cy="114299"/>
          </a:xfrm>
          <a:prstGeom prst="rect">
            <a:avLst/>
          </a:prstGeom>
        </p:spPr>
        <p:txBody>
          <a:bodyPr vert="horz" lIns="0" tIns="0" rIns="0" bIns="0" rtlCol="0" anchor="t"/>
          <a:lstStyle>
            <a:lvl1pPr algn="l">
              <a:defRPr sz="600">
                <a:solidFill>
                  <a:srgbClr val="747376"/>
                </a:solidFill>
              </a:defRPr>
            </a:lvl1pPr>
          </a:lstStyle>
          <a:p>
            <a:fld id="{7601E8A5-FDBA-4ACB-9F31-2BCE02B8CF32}" type="datetime1">
              <a:rPr lang="en-GB" smtClean="0"/>
              <a:pPr/>
              <a:t>02/07/2024</a:t>
            </a:fld>
            <a:endParaRPr lang="en-GB" dirty="0"/>
          </a:p>
        </p:txBody>
      </p:sp>
      <p:sp>
        <p:nvSpPr>
          <p:cNvPr id="6" name="Slide Number Placeholder 5">
            <a:extLst>
              <a:ext uri="{FF2B5EF4-FFF2-40B4-BE49-F238E27FC236}">
                <a16:creationId xmlns:a16="http://schemas.microsoft.com/office/drawing/2014/main" id="{0DB0D7ED-680C-95A0-2BAA-4E3A0973AF70}"/>
              </a:ext>
            </a:extLst>
          </p:cNvPr>
          <p:cNvSpPr>
            <a:spLocks noGrp="1"/>
          </p:cNvSpPr>
          <p:nvPr>
            <p:ph type="sldNum" sz="quarter" idx="4"/>
          </p:nvPr>
        </p:nvSpPr>
        <p:spPr bwMode="gray">
          <a:xfrm>
            <a:off x="192872" y="6356350"/>
            <a:ext cx="371475" cy="365125"/>
          </a:xfrm>
          <a:prstGeom prst="rect">
            <a:avLst/>
          </a:prstGeom>
        </p:spPr>
        <p:txBody>
          <a:bodyPr vert="horz" wrap="none" lIns="0" tIns="0" rIns="0" bIns="0" rtlCol="0" anchor="ctr"/>
          <a:lstStyle>
            <a:lvl1pPr algn="r">
              <a:defRPr sz="1600" b="1">
                <a:solidFill>
                  <a:srgbClr val="747376"/>
                </a:solidFill>
              </a:defRPr>
            </a:lvl1pPr>
          </a:lstStyle>
          <a:p>
            <a:fld id="{FC35CEA3-87EB-447D-B809-4C40576A5817}" type="slidenum">
              <a:rPr lang="en-GB" smtClean="0"/>
              <a:pPr/>
              <a:t>‹#›</a:t>
            </a:fld>
            <a:endParaRPr lang="en-GB" dirty="0"/>
          </a:p>
        </p:txBody>
      </p:sp>
    </p:spTree>
    <p:extLst>
      <p:ext uri="{BB962C8B-B14F-4D97-AF65-F5344CB8AC3E}">
        <p14:creationId xmlns:p14="http://schemas.microsoft.com/office/powerpoint/2010/main" val="3416010320"/>
      </p:ext>
    </p:extLst>
  </p:cSld>
  <p:clrMap bg1="lt1" tx1="dk1" bg2="lt2" tx2="dk2" accent1="accent1" accent2="accent2" accent3="accent3" accent4="accent4" accent5="accent5" accent6="accent6" hlink="hlink" folHlink="folHlink"/>
  <p:sldLayoutIdLst>
    <p:sldLayoutId id="2147483655" r:id="rId1"/>
    <p:sldLayoutId id="2147483659" r:id="rId2"/>
    <p:sldLayoutId id="2147483679" r:id="rId3"/>
    <p:sldLayoutId id="2147483675" r:id="rId4"/>
    <p:sldLayoutId id="2147483677" r:id="rId5"/>
    <p:sldLayoutId id="2147483664" r:id="rId6"/>
    <p:sldLayoutId id="2147483656" r:id="rId7"/>
    <p:sldLayoutId id="2147483663" r:id="rId8"/>
    <p:sldLayoutId id="2147483671" r:id="rId9"/>
    <p:sldLayoutId id="2147483667" r:id="rId10"/>
    <p:sldLayoutId id="2147483681" r:id="rId11"/>
    <p:sldLayoutId id="2147483678" r:id="rId12"/>
    <p:sldLayoutId id="2147483661" r:id="rId13"/>
    <p:sldLayoutId id="2147483673" r:id="rId14"/>
    <p:sldLayoutId id="2147483674" r:id="rId15"/>
    <p:sldLayoutId id="2147483658" r:id="rId16"/>
    <p:sldLayoutId id="2147483680" r:id="rId17"/>
    <p:sldLayoutId id="214748366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11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1500"/>
        </a:spcAft>
        <a:buClr>
          <a:schemeClr val="accent1"/>
        </a:buClr>
        <a:buFont typeface="Arial" panose="020B0604020202020204" pitchFamily="34" charset="0"/>
        <a:buNone/>
        <a:defRPr sz="2000" kern="1200">
          <a:solidFill>
            <a:schemeClr val="tx1"/>
          </a:solidFill>
          <a:latin typeface="+mn-lt"/>
          <a:ea typeface="+mn-ea"/>
          <a:cs typeface="+mn-cs"/>
        </a:defRPr>
      </a:lvl1pPr>
      <a:lvl2pPr marL="342000" indent="-34200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84000" indent="-342000" algn="l" defTabSz="914400" rtl="0" eaLnBrk="1" latinLnBrk="0" hangingPunct="1">
        <a:lnSpc>
          <a:spcPct val="11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1026000" indent="-342000" algn="l" defTabSz="914400" rtl="0" eaLnBrk="1" latinLnBrk="0" hangingPunct="1">
        <a:lnSpc>
          <a:spcPct val="110000"/>
        </a:lnSpc>
        <a:spcBef>
          <a:spcPts val="0"/>
        </a:spcBef>
        <a:spcAft>
          <a:spcPts val="400"/>
        </a:spcAft>
        <a:buClr>
          <a:schemeClr val="accent1"/>
        </a:buClr>
        <a:buFont typeface="Courier New" panose="02070309020205020404" pitchFamily="49" charset="0"/>
        <a:buChar char="o"/>
        <a:defRPr sz="1600" kern="1200">
          <a:solidFill>
            <a:schemeClr val="tx1"/>
          </a:solidFill>
          <a:latin typeface="+mn-lt"/>
          <a:ea typeface="+mn-ea"/>
          <a:cs typeface="+mn-cs"/>
        </a:defRPr>
      </a:lvl4pPr>
      <a:lvl5pPr marL="1368000" indent="-342000" algn="l" defTabSz="914400" rtl="0" eaLnBrk="1" latinLnBrk="0" hangingPunct="1">
        <a:lnSpc>
          <a:spcPct val="110000"/>
        </a:lnSpc>
        <a:spcBef>
          <a:spcPts val="0"/>
        </a:spcBef>
        <a:spcAft>
          <a:spcPts val="400"/>
        </a:spcAft>
        <a:buClr>
          <a:schemeClr val="accent1"/>
        </a:buClr>
        <a:buFont typeface="Wingdings" panose="05000000000000000000" pitchFamily="2" charset="2"/>
        <a:buChar char="Ø"/>
        <a:defRPr sz="1400" kern="1200">
          <a:solidFill>
            <a:schemeClr val="tx1"/>
          </a:solidFill>
          <a:latin typeface="+mn-lt"/>
          <a:ea typeface="+mn-ea"/>
          <a:cs typeface="+mn-cs"/>
        </a:defRPr>
      </a:lvl5pPr>
      <a:lvl6pPr marL="342900" indent="-342900" algn="l" defTabSz="914400" rtl="0" eaLnBrk="1" latinLnBrk="0" hangingPunct="1">
        <a:lnSpc>
          <a:spcPct val="110000"/>
        </a:lnSpc>
        <a:spcBef>
          <a:spcPts val="500"/>
        </a:spcBef>
        <a:buClr>
          <a:schemeClr val="accent1"/>
        </a:buClr>
        <a:buFont typeface="+mj-lt"/>
        <a:buAutoNum type="arabicPeriod"/>
        <a:defRPr sz="1800" kern="1200">
          <a:solidFill>
            <a:schemeClr val="tx1"/>
          </a:solidFill>
          <a:latin typeface="+mn-lt"/>
          <a:ea typeface="+mn-ea"/>
          <a:cs typeface="+mn-cs"/>
        </a:defRPr>
      </a:lvl6pPr>
      <a:lvl7pPr marL="630238" indent="-342900" algn="l" defTabSz="914400" rtl="0" eaLnBrk="1" latinLnBrk="0" hangingPunct="1">
        <a:lnSpc>
          <a:spcPct val="110000"/>
        </a:lnSpc>
        <a:spcBef>
          <a:spcPts val="500"/>
        </a:spcBef>
        <a:buClr>
          <a:schemeClr val="accent1"/>
        </a:buClr>
        <a:buFont typeface="+mj-lt"/>
        <a:buAutoNum type="alphaLcPeriod"/>
        <a:defRPr sz="1600" kern="1200">
          <a:solidFill>
            <a:schemeClr val="tx1"/>
          </a:solidFill>
          <a:latin typeface="+mn-lt"/>
          <a:ea typeface="+mn-ea"/>
          <a:cs typeface="+mn-cs"/>
        </a:defRPr>
      </a:lvl7pPr>
      <a:lvl8pPr marL="0" indent="0" algn="l" defTabSz="914400" rtl="0" eaLnBrk="1" latinLnBrk="0" hangingPunct="1">
        <a:lnSpc>
          <a:spcPct val="110000"/>
        </a:lnSpc>
        <a:spcBef>
          <a:spcPts val="800"/>
        </a:spcBef>
        <a:spcAft>
          <a:spcPts val="800"/>
        </a:spcAft>
        <a:buFont typeface="Arial" panose="020B0604020202020204" pitchFamily="34" charset="0"/>
        <a:buNone/>
        <a:defRPr sz="1800" b="1" kern="120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400"/>
        </a:spcAft>
        <a:buFont typeface="Arial" panose="020B0604020202020204" pitchFamily="34" charset="0"/>
        <a:buNone/>
        <a:defRPr sz="1400" kern="1200" cap="all"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15" userDrawn="1">
          <p15:clr>
            <a:srgbClr val="F26B43"/>
          </p15:clr>
        </p15:guide>
        <p15:guide id="4" pos="7265"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9C46D8-87D4-DD76-1641-71B5F8358D16}"/>
              </a:ext>
            </a:extLst>
          </p:cNvPr>
          <p:cNvSpPr>
            <a:spLocks noGrp="1"/>
          </p:cNvSpPr>
          <p:nvPr>
            <p:ph type="dt" sz="half" idx="10"/>
          </p:nvPr>
        </p:nvSpPr>
        <p:spPr/>
        <p:txBody>
          <a:bodyPr/>
          <a:lstStyle/>
          <a:p>
            <a:fld id="{5F2EF3FA-FFDC-4572-8F07-6B77EB1DB973}" type="datetime1">
              <a:rPr lang="en-GB" smtClean="0"/>
              <a:t>02/07/2024</a:t>
            </a:fld>
            <a:endParaRPr lang="en-GB"/>
          </a:p>
        </p:txBody>
      </p:sp>
      <p:sp>
        <p:nvSpPr>
          <p:cNvPr id="3" name="Footer Placeholder 2">
            <a:extLst>
              <a:ext uri="{FF2B5EF4-FFF2-40B4-BE49-F238E27FC236}">
                <a16:creationId xmlns:a16="http://schemas.microsoft.com/office/drawing/2014/main" id="{3EE93229-6DC8-891D-6785-596375290642}"/>
              </a:ext>
            </a:extLst>
          </p:cNvPr>
          <p:cNvSpPr>
            <a:spLocks noGrp="1"/>
          </p:cNvSpPr>
          <p:nvPr>
            <p:ph type="ftr" sz="quarter" idx="11"/>
          </p:nvPr>
        </p:nvSpPr>
        <p:spPr/>
        <p:txBody>
          <a:bodyPr/>
          <a:lstStyle/>
          <a:p>
            <a:r>
              <a:rPr lang="en-GB"/>
              <a:t>Copyright University of Plymouth 2023</a:t>
            </a:r>
          </a:p>
        </p:txBody>
      </p:sp>
      <p:sp>
        <p:nvSpPr>
          <p:cNvPr id="4" name="Slide Number Placeholder 3">
            <a:extLst>
              <a:ext uri="{FF2B5EF4-FFF2-40B4-BE49-F238E27FC236}">
                <a16:creationId xmlns:a16="http://schemas.microsoft.com/office/drawing/2014/main" id="{2DD62BA9-49C6-2879-84EE-50AC32359A4B}"/>
              </a:ext>
            </a:extLst>
          </p:cNvPr>
          <p:cNvSpPr>
            <a:spLocks noGrp="1"/>
          </p:cNvSpPr>
          <p:nvPr>
            <p:ph type="sldNum" sz="quarter" idx="12"/>
          </p:nvPr>
        </p:nvSpPr>
        <p:spPr/>
        <p:txBody>
          <a:bodyPr/>
          <a:lstStyle/>
          <a:p>
            <a:fld id="{FC35CEA3-87EB-447D-B809-4C40576A5817}" type="slidenum">
              <a:rPr lang="en-GB" smtClean="0"/>
              <a:t>1</a:t>
            </a:fld>
            <a:endParaRPr lang="en-GB"/>
          </a:p>
        </p:txBody>
      </p:sp>
      <p:sp>
        <p:nvSpPr>
          <p:cNvPr id="5" name="Title 4">
            <a:extLst>
              <a:ext uri="{FF2B5EF4-FFF2-40B4-BE49-F238E27FC236}">
                <a16:creationId xmlns:a16="http://schemas.microsoft.com/office/drawing/2014/main" id="{2AB93DF0-439C-041A-FE52-FA6394B7F92B}"/>
              </a:ext>
            </a:extLst>
          </p:cNvPr>
          <p:cNvSpPr>
            <a:spLocks noGrp="1"/>
          </p:cNvSpPr>
          <p:nvPr>
            <p:ph type="title"/>
          </p:nvPr>
        </p:nvSpPr>
        <p:spPr/>
        <p:txBody>
          <a:bodyPr/>
          <a:lstStyle/>
          <a:p>
            <a:r>
              <a:rPr lang="en-GB" dirty="0"/>
              <a:t>Student belonging and the library</a:t>
            </a:r>
          </a:p>
        </p:txBody>
      </p:sp>
      <p:sp>
        <p:nvSpPr>
          <p:cNvPr id="6" name="Text Placeholder 5">
            <a:extLst>
              <a:ext uri="{FF2B5EF4-FFF2-40B4-BE49-F238E27FC236}">
                <a16:creationId xmlns:a16="http://schemas.microsoft.com/office/drawing/2014/main" id="{F1573AA6-73FE-E37E-037A-72A1EB413A60}"/>
              </a:ext>
            </a:extLst>
          </p:cNvPr>
          <p:cNvSpPr>
            <a:spLocks noGrp="1"/>
          </p:cNvSpPr>
          <p:nvPr>
            <p:ph type="body" sz="quarter" idx="13"/>
          </p:nvPr>
        </p:nvSpPr>
        <p:spPr/>
        <p:txBody>
          <a:bodyPr>
            <a:normAutofit fontScale="92500" lnSpcReduction="10000"/>
          </a:bodyPr>
          <a:lstStyle/>
          <a:p>
            <a:r>
              <a:rPr lang="en-GB" dirty="0"/>
              <a:t>Supporting student wellbeing at Charles Seale Hayne library</a:t>
            </a:r>
          </a:p>
          <a:p>
            <a:r>
              <a:rPr lang="en-GB" dirty="0"/>
              <a:t>Claire Edwards – Service Operations Manager</a:t>
            </a:r>
          </a:p>
        </p:txBody>
      </p:sp>
    </p:spTree>
    <p:extLst>
      <p:ext uri="{BB962C8B-B14F-4D97-AF65-F5344CB8AC3E}">
        <p14:creationId xmlns:p14="http://schemas.microsoft.com/office/powerpoint/2010/main" val="375670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9903-8880-4105-3B91-D400EDCCA93E}"/>
              </a:ext>
            </a:extLst>
          </p:cNvPr>
          <p:cNvSpPr>
            <a:spLocks noGrp="1"/>
          </p:cNvSpPr>
          <p:nvPr>
            <p:ph type="title"/>
          </p:nvPr>
        </p:nvSpPr>
        <p:spPr/>
        <p:txBody>
          <a:bodyPr/>
          <a:lstStyle/>
          <a:p>
            <a:r>
              <a:rPr lang="en-GB" b="1" i="0" dirty="0">
                <a:solidFill>
                  <a:srgbClr val="606060"/>
                </a:solidFill>
                <a:effectLst/>
                <a:latin typeface="Helvetica" panose="020B0604020202020204" pitchFamily="34" charset="0"/>
              </a:rPr>
              <a:t>Takuhon - Printing For Mindfulness</a:t>
            </a:r>
            <a:endParaRPr lang="en-GB" dirty="0"/>
          </a:p>
        </p:txBody>
      </p:sp>
      <p:sp>
        <p:nvSpPr>
          <p:cNvPr id="3" name="Date Placeholder 2">
            <a:extLst>
              <a:ext uri="{FF2B5EF4-FFF2-40B4-BE49-F238E27FC236}">
                <a16:creationId xmlns:a16="http://schemas.microsoft.com/office/drawing/2014/main" id="{C9E95360-6456-B52F-CCBC-7765C2629BF8}"/>
              </a:ext>
            </a:extLst>
          </p:cNvPr>
          <p:cNvSpPr>
            <a:spLocks noGrp="1"/>
          </p:cNvSpPr>
          <p:nvPr>
            <p:ph type="dt" sz="half" idx="10"/>
          </p:nvPr>
        </p:nvSpPr>
        <p:spPr/>
        <p:txBody>
          <a:bodyPr/>
          <a:lstStyle/>
          <a:p>
            <a:fld id="{048DD1FF-C429-4E46-9681-E66E7B98A649}" type="datetime1">
              <a:rPr lang="en-GB" smtClean="0"/>
              <a:t>02/07/2024</a:t>
            </a:fld>
            <a:endParaRPr lang="en-GB"/>
          </a:p>
        </p:txBody>
      </p:sp>
      <p:sp>
        <p:nvSpPr>
          <p:cNvPr id="4" name="Footer Placeholder 3">
            <a:extLst>
              <a:ext uri="{FF2B5EF4-FFF2-40B4-BE49-F238E27FC236}">
                <a16:creationId xmlns:a16="http://schemas.microsoft.com/office/drawing/2014/main" id="{0A1139E1-4014-2C02-6FE3-FCA57119577E}"/>
              </a:ext>
            </a:extLst>
          </p:cNvPr>
          <p:cNvSpPr>
            <a:spLocks noGrp="1"/>
          </p:cNvSpPr>
          <p:nvPr>
            <p:ph type="ftr" sz="quarter" idx="11"/>
          </p:nvPr>
        </p:nvSpPr>
        <p:spPr/>
        <p:txBody>
          <a:bodyPr/>
          <a:lstStyle/>
          <a:p>
            <a:r>
              <a:rPr lang="en-GB"/>
              <a:t>Copyright University of Plymouth 2023</a:t>
            </a:r>
          </a:p>
        </p:txBody>
      </p:sp>
      <p:sp>
        <p:nvSpPr>
          <p:cNvPr id="5" name="Slide Number Placeholder 4">
            <a:extLst>
              <a:ext uri="{FF2B5EF4-FFF2-40B4-BE49-F238E27FC236}">
                <a16:creationId xmlns:a16="http://schemas.microsoft.com/office/drawing/2014/main" id="{50F06A74-01AE-5BFF-8E76-9689943AC777}"/>
              </a:ext>
            </a:extLst>
          </p:cNvPr>
          <p:cNvSpPr>
            <a:spLocks noGrp="1"/>
          </p:cNvSpPr>
          <p:nvPr>
            <p:ph type="sldNum" sz="quarter" idx="12"/>
          </p:nvPr>
        </p:nvSpPr>
        <p:spPr/>
        <p:txBody>
          <a:bodyPr/>
          <a:lstStyle/>
          <a:p>
            <a:fld id="{FC35CEA3-87EB-447D-B809-4C40576A5817}" type="slidenum">
              <a:rPr lang="en-GB" smtClean="0"/>
              <a:t>10</a:t>
            </a:fld>
            <a:endParaRPr lang="en-GB"/>
          </a:p>
        </p:txBody>
      </p:sp>
      <p:pic>
        <p:nvPicPr>
          <p:cNvPr id="11" name="Content Placeholder 10">
            <a:extLst>
              <a:ext uri="{FF2B5EF4-FFF2-40B4-BE49-F238E27FC236}">
                <a16:creationId xmlns:a16="http://schemas.microsoft.com/office/drawing/2014/main" id="{6EC30563-97DC-9198-20AE-3B2A7836851F}"/>
              </a:ext>
            </a:extLst>
          </p:cNvPr>
          <p:cNvPicPr>
            <a:picLocks noGrp="1" noChangeAspect="1"/>
          </p:cNvPicPr>
          <p:nvPr>
            <p:ph sz="quarter" idx="15"/>
          </p:nvPr>
        </p:nvPicPr>
        <p:blipFill>
          <a:blip r:embed="rId3"/>
          <a:stretch>
            <a:fillRect/>
          </a:stretch>
        </p:blipFill>
        <p:spPr>
          <a:xfrm>
            <a:off x="7680143" y="2239718"/>
            <a:ext cx="2600688" cy="3505689"/>
          </a:xfrm>
        </p:spPr>
      </p:pic>
      <p:pic>
        <p:nvPicPr>
          <p:cNvPr id="5122" name="Picture 2">
            <a:extLst>
              <a:ext uri="{FF2B5EF4-FFF2-40B4-BE49-F238E27FC236}">
                <a16:creationId xmlns:a16="http://schemas.microsoft.com/office/drawing/2014/main" id="{BAF9C161-90B1-1364-F80C-1BD66D5326D5}"/>
              </a:ext>
            </a:extLst>
          </p:cNvPr>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1525985" y="1743075"/>
            <a:ext cx="3374231" cy="449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30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116AA6-1241-9E2C-406D-EA69A5ABC9D6}"/>
              </a:ext>
            </a:extLst>
          </p:cNvPr>
          <p:cNvSpPr>
            <a:spLocks noGrp="1"/>
          </p:cNvSpPr>
          <p:nvPr>
            <p:ph type="title"/>
          </p:nvPr>
        </p:nvSpPr>
        <p:spPr>
          <a:xfrm>
            <a:off x="6585680" y="702000"/>
            <a:ext cx="3420000" cy="936000"/>
          </a:xfrm>
        </p:spPr>
        <p:txBody>
          <a:bodyPr anchor="t">
            <a:normAutofit/>
          </a:bodyPr>
          <a:lstStyle/>
          <a:p>
            <a:r>
              <a:rPr lang="en-GB" dirty="0"/>
              <a:t>Fiction &amp; wellbeing collection</a:t>
            </a:r>
          </a:p>
        </p:txBody>
      </p:sp>
      <p:sp>
        <p:nvSpPr>
          <p:cNvPr id="3" name="Date Placeholder 2">
            <a:extLst>
              <a:ext uri="{FF2B5EF4-FFF2-40B4-BE49-F238E27FC236}">
                <a16:creationId xmlns:a16="http://schemas.microsoft.com/office/drawing/2014/main" id="{C9E95360-6456-B52F-CCBC-7765C2629BF8}"/>
              </a:ext>
            </a:extLst>
          </p:cNvPr>
          <p:cNvSpPr>
            <a:spLocks noGrp="1"/>
          </p:cNvSpPr>
          <p:nvPr>
            <p:ph type="dt" sz="half" idx="10"/>
          </p:nvPr>
        </p:nvSpPr>
        <p:spPr>
          <a:xfrm>
            <a:off x="658813" y="6535737"/>
            <a:ext cx="2743200" cy="114299"/>
          </a:xfrm>
        </p:spPr>
        <p:txBody>
          <a:bodyPr anchor="t">
            <a:normAutofit/>
          </a:bodyPr>
          <a:lstStyle/>
          <a:p>
            <a:pPr>
              <a:spcAft>
                <a:spcPts val="600"/>
              </a:spcAft>
            </a:pPr>
            <a:fld id="{048DD1FF-C429-4E46-9681-E66E7B98A649}" type="datetime1">
              <a:rPr lang="en-GB" smtClean="0"/>
              <a:pPr>
                <a:spcAft>
                  <a:spcPts val="600"/>
                </a:spcAft>
              </a:pPr>
              <a:t>02/07/2024</a:t>
            </a:fld>
            <a:endParaRPr lang="en-GB"/>
          </a:p>
        </p:txBody>
      </p:sp>
      <p:sp>
        <p:nvSpPr>
          <p:cNvPr id="4" name="Footer Placeholder 3">
            <a:extLst>
              <a:ext uri="{FF2B5EF4-FFF2-40B4-BE49-F238E27FC236}">
                <a16:creationId xmlns:a16="http://schemas.microsoft.com/office/drawing/2014/main" id="{0A1139E1-4014-2C02-6FE3-FCA57119577E}"/>
              </a:ext>
            </a:extLst>
          </p:cNvPr>
          <p:cNvSpPr>
            <a:spLocks noGrp="1"/>
          </p:cNvSpPr>
          <p:nvPr>
            <p:ph type="ftr" sz="quarter" idx="11"/>
          </p:nvPr>
        </p:nvSpPr>
        <p:spPr>
          <a:xfrm>
            <a:off x="658813" y="6448578"/>
            <a:ext cx="4114800" cy="114299"/>
          </a:xfrm>
        </p:spPr>
        <p:txBody>
          <a:bodyPr wrap="none" anchor="t">
            <a:normAutofit/>
          </a:bodyPr>
          <a:lstStyle/>
          <a:p>
            <a:pPr>
              <a:spcAft>
                <a:spcPts val="600"/>
              </a:spcAft>
            </a:pPr>
            <a:r>
              <a:rPr lang="en-GB" dirty="0"/>
              <a:t>Copyright University of Plymouth 2023</a:t>
            </a:r>
            <a:endParaRPr lang="en-GB"/>
          </a:p>
        </p:txBody>
      </p:sp>
      <p:sp>
        <p:nvSpPr>
          <p:cNvPr id="5" name="Slide Number Placeholder 4">
            <a:extLst>
              <a:ext uri="{FF2B5EF4-FFF2-40B4-BE49-F238E27FC236}">
                <a16:creationId xmlns:a16="http://schemas.microsoft.com/office/drawing/2014/main" id="{50F06A74-01AE-5BFF-8E76-9689943AC777}"/>
              </a:ext>
            </a:extLst>
          </p:cNvPr>
          <p:cNvSpPr>
            <a:spLocks noGrp="1"/>
          </p:cNvSpPr>
          <p:nvPr>
            <p:ph type="sldNum" sz="quarter" idx="12"/>
          </p:nvPr>
        </p:nvSpPr>
        <p:spPr>
          <a:xfrm>
            <a:off x="192872" y="6356350"/>
            <a:ext cx="371475" cy="365125"/>
          </a:xfrm>
        </p:spPr>
        <p:txBody>
          <a:bodyPr wrap="none" anchor="ctr">
            <a:normAutofit/>
          </a:bodyPr>
          <a:lstStyle/>
          <a:p>
            <a:pPr>
              <a:spcAft>
                <a:spcPts val="600"/>
              </a:spcAft>
            </a:pPr>
            <a:fld id="{FC35CEA3-87EB-447D-B809-4C40576A5817}" type="slidenum">
              <a:rPr lang="en-GB" smtClean="0"/>
              <a:pPr>
                <a:spcAft>
                  <a:spcPts val="600"/>
                </a:spcAft>
              </a:pPr>
              <a:t>11</a:t>
            </a:fld>
            <a:endParaRPr lang="en-GB"/>
          </a:p>
        </p:txBody>
      </p:sp>
      <p:sp>
        <p:nvSpPr>
          <p:cNvPr id="10" name="Content Placeholder 9">
            <a:extLst>
              <a:ext uri="{FF2B5EF4-FFF2-40B4-BE49-F238E27FC236}">
                <a16:creationId xmlns:a16="http://schemas.microsoft.com/office/drawing/2014/main" id="{77F3299A-34BF-3B70-6A80-0643F7441602}"/>
              </a:ext>
            </a:extLst>
          </p:cNvPr>
          <p:cNvSpPr>
            <a:spLocks noGrp="1"/>
          </p:cNvSpPr>
          <p:nvPr>
            <p:ph sz="quarter" idx="14"/>
          </p:nvPr>
        </p:nvSpPr>
        <p:spPr>
          <a:xfrm>
            <a:off x="6585679" y="1742399"/>
            <a:ext cx="4959350" cy="4500000"/>
          </a:xfrm>
        </p:spPr>
        <p:txBody>
          <a:bodyPr>
            <a:normAutofit/>
          </a:bodyPr>
          <a:lstStyle/>
          <a:p>
            <a:r>
              <a:rPr lang="en-GB" dirty="0"/>
              <a:t> 	</a:t>
            </a:r>
          </a:p>
        </p:txBody>
      </p:sp>
      <p:pic>
        <p:nvPicPr>
          <p:cNvPr id="6" name="Content Placeholder 5">
            <a:extLst>
              <a:ext uri="{FF2B5EF4-FFF2-40B4-BE49-F238E27FC236}">
                <a16:creationId xmlns:a16="http://schemas.microsoft.com/office/drawing/2014/main" id="{CC9E2B4B-0B4B-25F1-B215-B81E0F24EFCA}"/>
              </a:ext>
            </a:extLst>
          </p:cNvPr>
          <p:cNvPicPr>
            <a:picLocks noGrp="1" noChangeAspect="1"/>
          </p:cNvPicPr>
          <p:nvPr>
            <p:ph type="pic" sz="quarter" idx="15"/>
          </p:nvPr>
        </p:nvPicPr>
        <p:blipFill>
          <a:blip r:embed="rId3"/>
          <a:stretch/>
        </p:blipFill>
        <p:spPr>
          <a:xfrm>
            <a:off x="656273" y="0"/>
            <a:ext cx="4783454" cy="6858000"/>
          </a:xfrm>
          <a:noFill/>
        </p:spPr>
      </p:pic>
      <p:pic>
        <p:nvPicPr>
          <p:cNvPr id="8" name="Picture 7">
            <a:extLst>
              <a:ext uri="{FF2B5EF4-FFF2-40B4-BE49-F238E27FC236}">
                <a16:creationId xmlns:a16="http://schemas.microsoft.com/office/drawing/2014/main" id="{A7E94A94-4FA6-DF0C-6AC3-FA70EE770656}"/>
              </a:ext>
            </a:extLst>
          </p:cNvPr>
          <p:cNvPicPr>
            <a:picLocks noChangeAspect="1"/>
          </p:cNvPicPr>
          <p:nvPr/>
        </p:nvPicPr>
        <p:blipFill>
          <a:blip r:embed="rId4"/>
          <a:stretch>
            <a:fillRect/>
          </a:stretch>
        </p:blipFill>
        <p:spPr>
          <a:xfrm>
            <a:off x="4659777" y="1751802"/>
            <a:ext cx="3563437" cy="2570433"/>
          </a:xfrm>
          <a:prstGeom prst="rect">
            <a:avLst/>
          </a:prstGeom>
        </p:spPr>
      </p:pic>
      <p:pic>
        <p:nvPicPr>
          <p:cNvPr id="11" name="Picture 10">
            <a:extLst>
              <a:ext uri="{FF2B5EF4-FFF2-40B4-BE49-F238E27FC236}">
                <a16:creationId xmlns:a16="http://schemas.microsoft.com/office/drawing/2014/main" id="{DC5A9EBA-418A-4B3D-7204-D9361BD64087}"/>
              </a:ext>
            </a:extLst>
          </p:cNvPr>
          <p:cNvPicPr>
            <a:picLocks noChangeAspect="1"/>
          </p:cNvPicPr>
          <p:nvPr/>
        </p:nvPicPr>
        <p:blipFill>
          <a:blip r:embed="rId5"/>
          <a:stretch>
            <a:fillRect/>
          </a:stretch>
        </p:blipFill>
        <p:spPr>
          <a:xfrm>
            <a:off x="7648274" y="3429000"/>
            <a:ext cx="4350854" cy="3221036"/>
          </a:xfrm>
          <a:prstGeom prst="rect">
            <a:avLst/>
          </a:prstGeom>
        </p:spPr>
      </p:pic>
    </p:spTree>
    <p:extLst>
      <p:ext uri="{BB962C8B-B14F-4D97-AF65-F5344CB8AC3E}">
        <p14:creationId xmlns:p14="http://schemas.microsoft.com/office/powerpoint/2010/main" val="5189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116AA6-1241-9E2C-406D-EA69A5ABC9D6}"/>
              </a:ext>
            </a:extLst>
          </p:cNvPr>
          <p:cNvSpPr>
            <a:spLocks noGrp="1"/>
          </p:cNvSpPr>
          <p:nvPr>
            <p:ph type="title"/>
          </p:nvPr>
        </p:nvSpPr>
        <p:spPr>
          <a:xfrm>
            <a:off x="6585680" y="702000"/>
            <a:ext cx="3420000" cy="936000"/>
          </a:xfrm>
        </p:spPr>
        <p:txBody>
          <a:bodyPr anchor="t">
            <a:normAutofit/>
          </a:bodyPr>
          <a:lstStyle/>
          <a:p>
            <a:r>
              <a:rPr lang="en-GB" dirty="0"/>
              <a:t>Fiction &amp; wellbeing collection</a:t>
            </a:r>
          </a:p>
        </p:txBody>
      </p:sp>
      <p:sp>
        <p:nvSpPr>
          <p:cNvPr id="3" name="Date Placeholder 2">
            <a:extLst>
              <a:ext uri="{FF2B5EF4-FFF2-40B4-BE49-F238E27FC236}">
                <a16:creationId xmlns:a16="http://schemas.microsoft.com/office/drawing/2014/main" id="{C9E95360-6456-B52F-CCBC-7765C2629BF8}"/>
              </a:ext>
            </a:extLst>
          </p:cNvPr>
          <p:cNvSpPr>
            <a:spLocks noGrp="1"/>
          </p:cNvSpPr>
          <p:nvPr>
            <p:ph type="dt" sz="half" idx="10"/>
          </p:nvPr>
        </p:nvSpPr>
        <p:spPr>
          <a:xfrm>
            <a:off x="658813" y="6535737"/>
            <a:ext cx="2743200" cy="114299"/>
          </a:xfrm>
        </p:spPr>
        <p:txBody>
          <a:bodyPr anchor="t">
            <a:normAutofit/>
          </a:bodyPr>
          <a:lstStyle/>
          <a:p>
            <a:pPr>
              <a:spcAft>
                <a:spcPts val="600"/>
              </a:spcAft>
            </a:pPr>
            <a:fld id="{048DD1FF-C429-4E46-9681-E66E7B98A649}" type="datetime1">
              <a:rPr lang="en-GB" smtClean="0"/>
              <a:pPr>
                <a:spcAft>
                  <a:spcPts val="600"/>
                </a:spcAft>
              </a:pPr>
              <a:t>02/07/2024</a:t>
            </a:fld>
            <a:endParaRPr lang="en-GB"/>
          </a:p>
        </p:txBody>
      </p:sp>
      <p:sp>
        <p:nvSpPr>
          <p:cNvPr id="4" name="Footer Placeholder 3">
            <a:extLst>
              <a:ext uri="{FF2B5EF4-FFF2-40B4-BE49-F238E27FC236}">
                <a16:creationId xmlns:a16="http://schemas.microsoft.com/office/drawing/2014/main" id="{0A1139E1-4014-2C02-6FE3-FCA57119577E}"/>
              </a:ext>
            </a:extLst>
          </p:cNvPr>
          <p:cNvSpPr>
            <a:spLocks noGrp="1"/>
          </p:cNvSpPr>
          <p:nvPr>
            <p:ph type="ftr" sz="quarter" idx="11"/>
          </p:nvPr>
        </p:nvSpPr>
        <p:spPr>
          <a:xfrm>
            <a:off x="658813" y="6448578"/>
            <a:ext cx="4114800" cy="114299"/>
          </a:xfrm>
        </p:spPr>
        <p:txBody>
          <a:bodyPr wrap="none" anchor="t">
            <a:normAutofit/>
          </a:bodyPr>
          <a:lstStyle/>
          <a:p>
            <a:pPr>
              <a:spcAft>
                <a:spcPts val="600"/>
              </a:spcAft>
            </a:pPr>
            <a:r>
              <a:rPr lang="en-GB"/>
              <a:t>Copyright University of Plymouth 2023</a:t>
            </a:r>
          </a:p>
        </p:txBody>
      </p:sp>
      <p:sp>
        <p:nvSpPr>
          <p:cNvPr id="5" name="Slide Number Placeholder 4">
            <a:extLst>
              <a:ext uri="{FF2B5EF4-FFF2-40B4-BE49-F238E27FC236}">
                <a16:creationId xmlns:a16="http://schemas.microsoft.com/office/drawing/2014/main" id="{50F06A74-01AE-5BFF-8E76-9689943AC777}"/>
              </a:ext>
            </a:extLst>
          </p:cNvPr>
          <p:cNvSpPr>
            <a:spLocks noGrp="1"/>
          </p:cNvSpPr>
          <p:nvPr>
            <p:ph type="sldNum" sz="quarter" idx="12"/>
          </p:nvPr>
        </p:nvSpPr>
        <p:spPr>
          <a:xfrm>
            <a:off x="192872" y="6356350"/>
            <a:ext cx="371475" cy="365125"/>
          </a:xfrm>
        </p:spPr>
        <p:txBody>
          <a:bodyPr wrap="none" anchor="ctr">
            <a:normAutofit/>
          </a:bodyPr>
          <a:lstStyle/>
          <a:p>
            <a:pPr>
              <a:spcAft>
                <a:spcPts val="600"/>
              </a:spcAft>
            </a:pPr>
            <a:fld id="{FC35CEA3-87EB-447D-B809-4C40576A5817}" type="slidenum">
              <a:rPr lang="en-GB" smtClean="0"/>
              <a:pPr>
                <a:spcAft>
                  <a:spcPts val="600"/>
                </a:spcAft>
              </a:pPr>
              <a:t>12</a:t>
            </a:fld>
            <a:endParaRPr lang="en-GB"/>
          </a:p>
        </p:txBody>
      </p:sp>
      <p:sp>
        <p:nvSpPr>
          <p:cNvPr id="10" name="Content Placeholder 9">
            <a:extLst>
              <a:ext uri="{FF2B5EF4-FFF2-40B4-BE49-F238E27FC236}">
                <a16:creationId xmlns:a16="http://schemas.microsoft.com/office/drawing/2014/main" id="{77F3299A-34BF-3B70-6A80-0643F7441602}"/>
              </a:ext>
            </a:extLst>
          </p:cNvPr>
          <p:cNvSpPr>
            <a:spLocks noGrp="1"/>
          </p:cNvSpPr>
          <p:nvPr>
            <p:ph sz="quarter" idx="14"/>
          </p:nvPr>
        </p:nvSpPr>
        <p:spPr>
          <a:xfrm>
            <a:off x="6585679" y="1742399"/>
            <a:ext cx="4959350" cy="4500000"/>
          </a:xfrm>
        </p:spPr>
        <p:txBody>
          <a:bodyPr>
            <a:normAutofit/>
          </a:bodyPr>
          <a:lstStyle/>
          <a:p>
            <a:r>
              <a:rPr lang="en-GB" dirty="0"/>
              <a:t> 	</a:t>
            </a:r>
          </a:p>
        </p:txBody>
      </p:sp>
      <p:pic>
        <p:nvPicPr>
          <p:cNvPr id="12" name="Picture 11">
            <a:extLst>
              <a:ext uri="{FF2B5EF4-FFF2-40B4-BE49-F238E27FC236}">
                <a16:creationId xmlns:a16="http://schemas.microsoft.com/office/drawing/2014/main" id="{E83ED706-8899-D3B9-E767-ADB7711EB450}"/>
              </a:ext>
            </a:extLst>
          </p:cNvPr>
          <p:cNvPicPr>
            <a:picLocks noChangeAspect="1"/>
          </p:cNvPicPr>
          <p:nvPr/>
        </p:nvPicPr>
        <p:blipFill>
          <a:blip r:embed="rId3"/>
          <a:stretch>
            <a:fillRect/>
          </a:stretch>
        </p:blipFill>
        <p:spPr>
          <a:xfrm>
            <a:off x="479443" y="0"/>
            <a:ext cx="4817745" cy="6858000"/>
          </a:xfrm>
          <a:prstGeom prst="rect">
            <a:avLst/>
          </a:prstGeom>
          <a:noFill/>
        </p:spPr>
      </p:pic>
      <p:pic>
        <p:nvPicPr>
          <p:cNvPr id="15" name="Picture 14">
            <a:extLst>
              <a:ext uri="{FF2B5EF4-FFF2-40B4-BE49-F238E27FC236}">
                <a16:creationId xmlns:a16="http://schemas.microsoft.com/office/drawing/2014/main" id="{86998611-5DA7-1C94-8D2C-7DE1B1BBA3B4}"/>
              </a:ext>
            </a:extLst>
          </p:cNvPr>
          <p:cNvPicPr>
            <a:picLocks noChangeAspect="1"/>
          </p:cNvPicPr>
          <p:nvPr/>
        </p:nvPicPr>
        <p:blipFill>
          <a:blip r:embed="rId4"/>
          <a:stretch>
            <a:fillRect/>
          </a:stretch>
        </p:blipFill>
        <p:spPr>
          <a:xfrm>
            <a:off x="7516981" y="4039648"/>
            <a:ext cx="4482147" cy="2549961"/>
          </a:xfrm>
          <a:prstGeom prst="rect">
            <a:avLst/>
          </a:prstGeom>
        </p:spPr>
      </p:pic>
      <p:pic>
        <p:nvPicPr>
          <p:cNvPr id="6" name="Picture 5">
            <a:extLst>
              <a:ext uri="{FF2B5EF4-FFF2-40B4-BE49-F238E27FC236}">
                <a16:creationId xmlns:a16="http://schemas.microsoft.com/office/drawing/2014/main" id="{B25B9DE6-551B-09AA-9497-5E7D80482F96}"/>
              </a:ext>
            </a:extLst>
          </p:cNvPr>
          <p:cNvPicPr>
            <a:picLocks noChangeAspect="1"/>
          </p:cNvPicPr>
          <p:nvPr/>
        </p:nvPicPr>
        <p:blipFill>
          <a:blip r:embed="rId5"/>
          <a:stretch>
            <a:fillRect/>
          </a:stretch>
        </p:blipFill>
        <p:spPr>
          <a:xfrm>
            <a:off x="4384571" y="1830082"/>
            <a:ext cx="2966023" cy="3946100"/>
          </a:xfrm>
          <a:prstGeom prst="rect">
            <a:avLst/>
          </a:prstGeom>
        </p:spPr>
      </p:pic>
    </p:spTree>
    <p:extLst>
      <p:ext uri="{BB962C8B-B14F-4D97-AF65-F5344CB8AC3E}">
        <p14:creationId xmlns:p14="http://schemas.microsoft.com/office/powerpoint/2010/main" val="331302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116AA6-1241-9E2C-406D-EA69A5ABC9D6}"/>
              </a:ext>
            </a:extLst>
          </p:cNvPr>
          <p:cNvSpPr>
            <a:spLocks noGrp="1"/>
          </p:cNvSpPr>
          <p:nvPr>
            <p:ph type="title"/>
          </p:nvPr>
        </p:nvSpPr>
        <p:spPr>
          <a:xfrm>
            <a:off x="6585680" y="702000"/>
            <a:ext cx="3420000" cy="936000"/>
          </a:xfrm>
        </p:spPr>
        <p:txBody>
          <a:bodyPr anchor="t">
            <a:normAutofit/>
          </a:bodyPr>
          <a:lstStyle/>
          <a:p>
            <a:r>
              <a:rPr lang="en-GB" dirty="0"/>
              <a:t>Little library and love letters</a:t>
            </a:r>
          </a:p>
        </p:txBody>
      </p:sp>
      <p:sp>
        <p:nvSpPr>
          <p:cNvPr id="3" name="Date Placeholder 2">
            <a:extLst>
              <a:ext uri="{FF2B5EF4-FFF2-40B4-BE49-F238E27FC236}">
                <a16:creationId xmlns:a16="http://schemas.microsoft.com/office/drawing/2014/main" id="{C9E95360-6456-B52F-CCBC-7765C2629BF8}"/>
              </a:ext>
            </a:extLst>
          </p:cNvPr>
          <p:cNvSpPr>
            <a:spLocks noGrp="1"/>
          </p:cNvSpPr>
          <p:nvPr>
            <p:ph type="dt" sz="half" idx="10"/>
          </p:nvPr>
        </p:nvSpPr>
        <p:spPr>
          <a:xfrm>
            <a:off x="658813" y="6535737"/>
            <a:ext cx="2743200" cy="114299"/>
          </a:xfrm>
        </p:spPr>
        <p:txBody>
          <a:bodyPr anchor="t">
            <a:normAutofit/>
          </a:bodyPr>
          <a:lstStyle/>
          <a:p>
            <a:pPr>
              <a:spcAft>
                <a:spcPts val="600"/>
              </a:spcAft>
            </a:pPr>
            <a:fld id="{048DD1FF-C429-4E46-9681-E66E7B98A649}" type="datetime1">
              <a:rPr lang="en-GB" smtClean="0"/>
              <a:pPr>
                <a:spcAft>
                  <a:spcPts val="600"/>
                </a:spcAft>
              </a:pPr>
              <a:t>02/07/2024</a:t>
            </a:fld>
            <a:endParaRPr lang="en-GB"/>
          </a:p>
        </p:txBody>
      </p:sp>
      <p:sp>
        <p:nvSpPr>
          <p:cNvPr id="4" name="Footer Placeholder 3">
            <a:extLst>
              <a:ext uri="{FF2B5EF4-FFF2-40B4-BE49-F238E27FC236}">
                <a16:creationId xmlns:a16="http://schemas.microsoft.com/office/drawing/2014/main" id="{0A1139E1-4014-2C02-6FE3-FCA57119577E}"/>
              </a:ext>
            </a:extLst>
          </p:cNvPr>
          <p:cNvSpPr>
            <a:spLocks noGrp="1"/>
          </p:cNvSpPr>
          <p:nvPr>
            <p:ph type="ftr" sz="quarter" idx="11"/>
          </p:nvPr>
        </p:nvSpPr>
        <p:spPr>
          <a:xfrm>
            <a:off x="658813" y="6448578"/>
            <a:ext cx="4114800" cy="114299"/>
          </a:xfrm>
        </p:spPr>
        <p:txBody>
          <a:bodyPr wrap="none" anchor="t">
            <a:normAutofit/>
          </a:bodyPr>
          <a:lstStyle/>
          <a:p>
            <a:pPr>
              <a:spcAft>
                <a:spcPts val="600"/>
              </a:spcAft>
            </a:pPr>
            <a:r>
              <a:rPr lang="en-GB"/>
              <a:t>Copyright University of Plymouth 2023</a:t>
            </a:r>
          </a:p>
        </p:txBody>
      </p:sp>
      <p:sp>
        <p:nvSpPr>
          <p:cNvPr id="5" name="Slide Number Placeholder 4">
            <a:extLst>
              <a:ext uri="{FF2B5EF4-FFF2-40B4-BE49-F238E27FC236}">
                <a16:creationId xmlns:a16="http://schemas.microsoft.com/office/drawing/2014/main" id="{50F06A74-01AE-5BFF-8E76-9689943AC777}"/>
              </a:ext>
            </a:extLst>
          </p:cNvPr>
          <p:cNvSpPr>
            <a:spLocks noGrp="1"/>
          </p:cNvSpPr>
          <p:nvPr>
            <p:ph type="sldNum" sz="quarter" idx="12"/>
          </p:nvPr>
        </p:nvSpPr>
        <p:spPr>
          <a:xfrm>
            <a:off x="192872" y="6356350"/>
            <a:ext cx="371475" cy="365125"/>
          </a:xfrm>
        </p:spPr>
        <p:txBody>
          <a:bodyPr wrap="none" anchor="ctr">
            <a:normAutofit/>
          </a:bodyPr>
          <a:lstStyle/>
          <a:p>
            <a:pPr>
              <a:spcAft>
                <a:spcPts val="600"/>
              </a:spcAft>
            </a:pPr>
            <a:fld id="{FC35CEA3-87EB-447D-B809-4C40576A5817}" type="slidenum">
              <a:rPr lang="en-GB" smtClean="0"/>
              <a:pPr>
                <a:spcAft>
                  <a:spcPts val="600"/>
                </a:spcAft>
              </a:pPr>
              <a:t>13</a:t>
            </a:fld>
            <a:endParaRPr lang="en-GB"/>
          </a:p>
        </p:txBody>
      </p:sp>
      <p:pic>
        <p:nvPicPr>
          <p:cNvPr id="17" name="Content Placeholder 16">
            <a:extLst>
              <a:ext uri="{FF2B5EF4-FFF2-40B4-BE49-F238E27FC236}">
                <a16:creationId xmlns:a16="http://schemas.microsoft.com/office/drawing/2014/main" id="{5724BE77-B9D1-D150-146E-E51F790FE753}"/>
              </a:ext>
            </a:extLst>
          </p:cNvPr>
          <p:cNvPicPr>
            <a:picLocks noGrp="1" noChangeAspect="1"/>
          </p:cNvPicPr>
          <p:nvPr>
            <p:ph sz="quarter" idx="14"/>
          </p:nvPr>
        </p:nvPicPr>
        <p:blipFill>
          <a:blip r:embed="rId3"/>
          <a:stretch>
            <a:fillRect/>
          </a:stretch>
        </p:blipFill>
        <p:spPr>
          <a:xfrm>
            <a:off x="5812078" y="2153466"/>
            <a:ext cx="2822034" cy="3708715"/>
          </a:xfrm>
        </p:spPr>
      </p:pic>
      <p:pic>
        <p:nvPicPr>
          <p:cNvPr id="15" name="Content Placeholder 14">
            <a:extLst>
              <a:ext uri="{FF2B5EF4-FFF2-40B4-BE49-F238E27FC236}">
                <a16:creationId xmlns:a16="http://schemas.microsoft.com/office/drawing/2014/main" id="{A64B2A31-864E-49F5-C885-5E2F174D4271}"/>
              </a:ext>
            </a:extLst>
          </p:cNvPr>
          <p:cNvPicPr>
            <a:picLocks noGrp="1" noChangeAspect="1"/>
          </p:cNvPicPr>
          <p:nvPr>
            <p:ph type="pic" sz="quarter" idx="15"/>
          </p:nvPr>
        </p:nvPicPr>
        <p:blipFill>
          <a:blip r:embed="rId4"/>
          <a:stretch/>
        </p:blipFill>
        <p:spPr>
          <a:xfrm>
            <a:off x="630555" y="0"/>
            <a:ext cx="4834889" cy="6858000"/>
          </a:xfrm>
          <a:noFill/>
        </p:spPr>
      </p:pic>
      <p:pic>
        <p:nvPicPr>
          <p:cNvPr id="6" name="Picture 5">
            <a:extLst>
              <a:ext uri="{FF2B5EF4-FFF2-40B4-BE49-F238E27FC236}">
                <a16:creationId xmlns:a16="http://schemas.microsoft.com/office/drawing/2014/main" id="{CB9175CC-0F3E-5AC8-01A1-F1F3F3DA2FF4}"/>
              </a:ext>
            </a:extLst>
          </p:cNvPr>
          <p:cNvPicPr>
            <a:picLocks noChangeAspect="1"/>
          </p:cNvPicPr>
          <p:nvPr/>
        </p:nvPicPr>
        <p:blipFill>
          <a:blip r:embed="rId5"/>
          <a:stretch>
            <a:fillRect/>
          </a:stretch>
        </p:blipFill>
        <p:spPr>
          <a:xfrm>
            <a:off x="8762043" y="1791055"/>
            <a:ext cx="3266576" cy="4364945"/>
          </a:xfrm>
          <a:prstGeom prst="rect">
            <a:avLst/>
          </a:prstGeom>
        </p:spPr>
      </p:pic>
    </p:spTree>
    <p:extLst>
      <p:ext uri="{BB962C8B-B14F-4D97-AF65-F5344CB8AC3E}">
        <p14:creationId xmlns:p14="http://schemas.microsoft.com/office/powerpoint/2010/main" val="5473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9E95360-6456-B52F-CCBC-7765C2629BF8}"/>
              </a:ext>
            </a:extLst>
          </p:cNvPr>
          <p:cNvSpPr>
            <a:spLocks noGrp="1"/>
          </p:cNvSpPr>
          <p:nvPr>
            <p:ph type="dt" sz="half" idx="10"/>
          </p:nvPr>
        </p:nvSpPr>
        <p:spPr>
          <a:xfrm>
            <a:off x="658813" y="6535737"/>
            <a:ext cx="2743200" cy="114299"/>
          </a:xfrm>
        </p:spPr>
        <p:txBody>
          <a:bodyPr anchor="t">
            <a:normAutofit/>
          </a:bodyPr>
          <a:lstStyle/>
          <a:p>
            <a:pPr>
              <a:spcAft>
                <a:spcPts val="600"/>
              </a:spcAft>
            </a:pPr>
            <a:fld id="{048DD1FF-C429-4E46-9681-E66E7B98A649}" type="datetime1">
              <a:rPr lang="en-GB" smtClean="0"/>
              <a:pPr>
                <a:spcAft>
                  <a:spcPts val="600"/>
                </a:spcAft>
              </a:pPr>
              <a:t>02/07/2024</a:t>
            </a:fld>
            <a:endParaRPr lang="en-GB"/>
          </a:p>
        </p:txBody>
      </p:sp>
      <p:sp>
        <p:nvSpPr>
          <p:cNvPr id="4" name="Footer Placeholder 3">
            <a:extLst>
              <a:ext uri="{FF2B5EF4-FFF2-40B4-BE49-F238E27FC236}">
                <a16:creationId xmlns:a16="http://schemas.microsoft.com/office/drawing/2014/main" id="{0A1139E1-4014-2C02-6FE3-FCA57119577E}"/>
              </a:ext>
            </a:extLst>
          </p:cNvPr>
          <p:cNvSpPr>
            <a:spLocks noGrp="1"/>
          </p:cNvSpPr>
          <p:nvPr>
            <p:ph type="ftr" sz="quarter" idx="11"/>
          </p:nvPr>
        </p:nvSpPr>
        <p:spPr>
          <a:xfrm>
            <a:off x="658813" y="6448578"/>
            <a:ext cx="4114800" cy="114299"/>
          </a:xfrm>
        </p:spPr>
        <p:txBody>
          <a:bodyPr wrap="none" anchor="t">
            <a:normAutofit/>
          </a:bodyPr>
          <a:lstStyle/>
          <a:p>
            <a:pPr>
              <a:spcAft>
                <a:spcPts val="600"/>
              </a:spcAft>
            </a:pPr>
            <a:r>
              <a:rPr lang="en-GB"/>
              <a:t>Copyright University of Plymouth 2023</a:t>
            </a:r>
          </a:p>
        </p:txBody>
      </p:sp>
      <p:sp>
        <p:nvSpPr>
          <p:cNvPr id="5" name="Slide Number Placeholder 4">
            <a:extLst>
              <a:ext uri="{FF2B5EF4-FFF2-40B4-BE49-F238E27FC236}">
                <a16:creationId xmlns:a16="http://schemas.microsoft.com/office/drawing/2014/main" id="{50F06A74-01AE-5BFF-8E76-9689943AC777}"/>
              </a:ext>
            </a:extLst>
          </p:cNvPr>
          <p:cNvSpPr>
            <a:spLocks noGrp="1"/>
          </p:cNvSpPr>
          <p:nvPr>
            <p:ph type="sldNum" sz="quarter" idx="12"/>
          </p:nvPr>
        </p:nvSpPr>
        <p:spPr>
          <a:xfrm>
            <a:off x="192872" y="6356350"/>
            <a:ext cx="371475" cy="365125"/>
          </a:xfrm>
        </p:spPr>
        <p:txBody>
          <a:bodyPr wrap="none" anchor="ctr">
            <a:normAutofit/>
          </a:bodyPr>
          <a:lstStyle/>
          <a:p>
            <a:pPr>
              <a:spcAft>
                <a:spcPts val="600"/>
              </a:spcAft>
            </a:pPr>
            <a:fld id="{FC35CEA3-87EB-447D-B809-4C40576A5817}" type="slidenum">
              <a:rPr lang="en-GB" smtClean="0"/>
              <a:pPr>
                <a:spcAft>
                  <a:spcPts val="600"/>
                </a:spcAft>
              </a:pPr>
              <a:t>14</a:t>
            </a:fld>
            <a:endParaRPr lang="en-GB"/>
          </a:p>
        </p:txBody>
      </p:sp>
      <p:pic>
        <p:nvPicPr>
          <p:cNvPr id="15" name="Picture 14">
            <a:extLst>
              <a:ext uri="{FF2B5EF4-FFF2-40B4-BE49-F238E27FC236}">
                <a16:creationId xmlns:a16="http://schemas.microsoft.com/office/drawing/2014/main" id="{888B5B6F-721D-F6CE-34A5-709462AFA672}"/>
              </a:ext>
            </a:extLst>
          </p:cNvPr>
          <p:cNvPicPr>
            <a:picLocks noChangeAspect="1"/>
          </p:cNvPicPr>
          <p:nvPr/>
        </p:nvPicPr>
        <p:blipFill>
          <a:blip r:embed="rId3"/>
          <a:stretch>
            <a:fillRect/>
          </a:stretch>
        </p:blipFill>
        <p:spPr>
          <a:xfrm>
            <a:off x="1573214" y="295123"/>
            <a:ext cx="4342082" cy="5927758"/>
          </a:xfrm>
          <a:prstGeom prst="rect">
            <a:avLst/>
          </a:prstGeom>
          <a:noFill/>
        </p:spPr>
      </p:pic>
      <p:pic>
        <p:nvPicPr>
          <p:cNvPr id="17" name="Picture 16">
            <a:extLst>
              <a:ext uri="{FF2B5EF4-FFF2-40B4-BE49-F238E27FC236}">
                <a16:creationId xmlns:a16="http://schemas.microsoft.com/office/drawing/2014/main" id="{0875DC50-79A4-F67C-F824-D2648F6F4129}"/>
              </a:ext>
            </a:extLst>
          </p:cNvPr>
          <p:cNvPicPr>
            <a:picLocks noChangeAspect="1"/>
          </p:cNvPicPr>
          <p:nvPr/>
        </p:nvPicPr>
        <p:blipFill>
          <a:blip r:embed="rId4"/>
          <a:stretch>
            <a:fillRect/>
          </a:stretch>
        </p:blipFill>
        <p:spPr>
          <a:xfrm>
            <a:off x="7239158" y="1888810"/>
            <a:ext cx="3007132" cy="4031834"/>
          </a:xfrm>
          <a:prstGeom prst="rect">
            <a:avLst/>
          </a:prstGeom>
        </p:spPr>
      </p:pic>
    </p:spTree>
    <p:extLst>
      <p:ext uri="{BB962C8B-B14F-4D97-AF65-F5344CB8AC3E}">
        <p14:creationId xmlns:p14="http://schemas.microsoft.com/office/powerpoint/2010/main" val="39029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76EEB50-386C-5F1E-ED6C-4C839E10287A}"/>
              </a:ext>
            </a:extLst>
          </p:cNvPr>
          <p:cNvSpPr>
            <a:spLocks noGrp="1"/>
          </p:cNvSpPr>
          <p:nvPr>
            <p:ph type="title"/>
          </p:nvPr>
        </p:nvSpPr>
        <p:spPr>
          <a:xfrm>
            <a:off x="564347" y="207964"/>
            <a:ext cx="8316000" cy="972000"/>
          </a:xfrm>
        </p:spPr>
        <p:txBody>
          <a:bodyPr/>
          <a:lstStyle/>
          <a:p>
            <a:r>
              <a:rPr lang="en-US" dirty="0"/>
              <a:t>Measuring impact</a:t>
            </a:r>
          </a:p>
        </p:txBody>
      </p:sp>
      <p:sp>
        <p:nvSpPr>
          <p:cNvPr id="3" name="Date Placeholder 2">
            <a:extLst>
              <a:ext uri="{FF2B5EF4-FFF2-40B4-BE49-F238E27FC236}">
                <a16:creationId xmlns:a16="http://schemas.microsoft.com/office/drawing/2014/main" id="{D4708C7B-B118-D472-3C7E-FD227CF41FCA}"/>
              </a:ext>
            </a:extLst>
          </p:cNvPr>
          <p:cNvSpPr>
            <a:spLocks noGrp="1"/>
          </p:cNvSpPr>
          <p:nvPr>
            <p:ph type="dt" sz="half" idx="10"/>
          </p:nvPr>
        </p:nvSpPr>
        <p:spPr>
          <a:xfrm>
            <a:off x="658813" y="6535737"/>
            <a:ext cx="2743200" cy="114299"/>
          </a:xfrm>
        </p:spPr>
        <p:txBody>
          <a:bodyPr anchor="t">
            <a:normAutofit/>
          </a:bodyPr>
          <a:lstStyle/>
          <a:p>
            <a:pPr>
              <a:spcAft>
                <a:spcPts val="600"/>
              </a:spcAft>
            </a:pPr>
            <a:fld id="{048DD1FF-C429-4E46-9681-E66E7B98A649}" type="datetime1">
              <a:rPr lang="en-GB" smtClean="0"/>
              <a:pPr>
                <a:spcAft>
                  <a:spcPts val="600"/>
                </a:spcAft>
              </a:pPr>
              <a:t>02/07/2024</a:t>
            </a:fld>
            <a:endParaRPr lang="en-GB"/>
          </a:p>
        </p:txBody>
      </p:sp>
      <p:sp>
        <p:nvSpPr>
          <p:cNvPr id="4" name="Footer Placeholder 3">
            <a:extLst>
              <a:ext uri="{FF2B5EF4-FFF2-40B4-BE49-F238E27FC236}">
                <a16:creationId xmlns:a16="http://schemas.microsoft.com/office/drawing/2014/main" id="{7ABF8439-41FB-2898-1059-F63F34631B74}"/>
              </a:ext>
            </a:extLst>
          </p:cNvPr>
          <p:cNvSpPr>
            <a:spLocks noGrp="1"/>
          </p:cNvSpPr>
          <p:nvPr>
            <p:ph type="ftr" sz="quarter" idx="11"/>
          </p:nvPr>
        </p:nvSpPr>
        <p:spPr>
          <a:xfrm>
            <a:off x="658813" y="6448578"/>
            <a:ext cx="4114800" cy="114299"/>
          </a:xfrm>
        </p:spPr>
        <p:txBody>
          <a:bodyPr wrap="none" anchor="t">
            <a:normAutofit/>
          </a:bodyPr>
          <a:lstStyle/>
          <a:p>
            <a:pPr>
              <a:spcAft>
                <a:spcPts val="600"/>
              </a:spcAft>
            </a:pPr>
            <a:r>
              <a:rPr lang="en-GB"/>
              <a:t>Copyright University of Plymouth 2023</a:t>
            </a:r>
          </a:p>
        </p:txBody>
      </p:sp>
      <p:sp>
        <p:nvSpPr>
          <p:cNvPr id="5" name="Slide Number Placeholder 4">
            <a:extLst>
              <a:ext uri="{FF2B5EF4-FFF2-40B4-BE49-F238E27FC236}">
                <a16:creationId xmlns:a16="http://schemas.microsoft.com/office/drawing/2014/main" id="{B53DE86C-11EB-5637-9B1B-8D472F5E18CE}"/>
              </a:ext>
            </a:extLst>
          </p:cNvPr>
          <p:cNvSpPr>
            <a:spLocks noGrp="1"/>
          </p:cNvSpPr>
          <p:nvPr>
            <p:ph type="sldNum" sz="quarter" idx="12"/>
          </p:nvPr>
        </p:nvSpPr>
        <p:spPr>
          <a:xfrm>
            <a:off x="192872" y="6356350"/>
            <a:ext cx="371475" cy="365125"/>
          </a:xfrm>
        </p:spPr>
        <p:txBody>
          <a:bodyPr wrap="none" anchor="ctr">
            <a:normAutofit/>
          </a:bodyPr>
          <a:lstStyle/>
          <a:p>
            <a:pPr>
              <a:spcAft>
                <a:spcPts val="600"/>
              </a:spcAft>
            </a:pPr>
            <a:fld id="{FC35CEA3-87EB-447D-B809-4C40576A5817}" type="slidenum">
              <a:rPr lang="en-GB" smtClean="0"/>
              <a:pPr>
                <a:spcAft>
                  <a:spcPts val="600"/>
                </a:spcAft>
              </a:pPr>
              <a:t>15</a:t>
            </a:fld>
            <a:endParaRPr lang="en-GB"/>
          </a:p>
        </p:txBody>
      </p:sp>
      <p:pic>
        <p:nvPicPr>
          <p:cNvPr id="7" name="Picture 6">
            <a:extLst>
              <a:ext uri="{FF2B5EF4-FFF2-40B4-BE49-F238E27FC236}">
                <a16:creationId xmlns:a16="http://schemas.microsoft.com/office/drawing/2014/main" id="{E1179DD0-B6D6-B92D-0F56-FF1D45AC4C8F}"/>
              </a:ext>
            </a:extLst>
          </p:cNvPr>
          <p:cNvPicPr>
            <a:picLocks noChangeAspect="1"/>
          </p:cNvPicPr>
          <p:nvPr/>
        </p:nvPicPr>
        <p:blipFill>
          <a:blip r:embed="rId3"/>
          <a:stretch>
            <a:fillRect/>
          </a:stretch>
        </p:blipFill>
        <p:spPr>
          <a:xfrm>
            <a:off x="658813" y="858028"/>
            <a:ext cx="8316000" cy="5792008"/>
          </a:xfrm>
          <a:prstGeom prst="rect">
            <a:avLst/>
          </a:prstGeom>
        </p:spPr>
      </p:pic>
    </p:spTree>
    <p:extLst>
      <p:ext uri="{BB962C8B-B14F-4D97-AF65-F5344CB8AC3E}">
        <p14:creationId xmlns:p14="http://schemas.microsoft.com/office/powerpoint/2010/main" val="211675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DD0CA2-6239-D715-5366-E6E17A606F36}"/>
              </a:ext>
            </a:extLst>
          </p:cNvPr>
          <p:cNvSpPr>
            <a:spLocks noGrp="1"/>
          </p:cNvSpPr>
          <p:nvPr>
            <p:ph type="dt" sz="half" idx="10"/>
          </p:nvPr>
        </p:nvSpPr>
        <p:spPr/>
        <p:txBody>
          <a:bodyPr/>
          <a:lstStyle/>
          <a:p>
            <a:fld id="{5F2EF3FA-FFDC-4572-8F07-6B77EB1DB973}" type="datetime1">
              <a:rPr lang="en-GB" smtClean="0"/>
              <a:pPr/>
              <a:t>02/07/2024</a:t>
            </a:fld>
            <a:endParaRPr lang="en-GB"/>
          </a:p>
        </p:txBody>
      </p:sp>
      <p:sp>
        <p:nvSpPr>
          <p:cNvPr id="3" name="Footer Placeholder 2">
            <a:extLst>
              <a:ext uri="{FF2B5EF4-FFF2-40B4-BE49-F238E27FC236}">
                <a16:creationId xmlns:a16="http://schemas.microsoft.com/office/drawing/2014/main" id="{B61D3596-6231-AEB6-DAB4-1A28459F70C1}"/>
              </a:ext>
            </a:extLst>
          </p:cNvPr>
          <p:cNvSpPr>
            <a:spLocks noGrp="1"/>
          </p:cNvSpPr>
          <p:nvPr>
            <p:ph type="ftr" sz="quarter" idx="11"/>
          </p:nvPr>
        </p:nvSpPr>
        <p:spPr/>
        <p:txBody>
          <a:bodyPr/>
          <a:lstStyle/>
          <a:p>
            <a:r>
              <a:rPr lang="en-GB"/>
              <a:t>Copyright University of Plymouth 2023</a:t>
            </a:r>
          </a:p>
        </p:txBody>
      </p:sp>
      <p:sp>
        <p:nvSpPr>
          <p:cNvPr id="4" name="Slide Number Placeholder 3">
            <a:extLst>
              <a:ext uri="{FF2B5EF4-FFF2-40B4-BE49-F238E27FC236}">
                <a16:creationId xmlns:a16="http://schemas.microsoft.com/office/drawing/2014/main" id="{23DA8AE9-B2B9-8D63-223B-0ED2F2287C57}"/>
              </a:ext>
            </a:extLst>
          </p:cNvPr>
          <p:cNvSpPr>
            <a:spLocks noGrp="1"/>
          </p:cNvSpPr>
          <p:nvPr>
            <p:ph type="sldNum" sz="quarter" idx="12"/>
          </p:nvPr>
        </p:nvSpPr>
        <p:spPr/>
        <p:txBody>
          <a:bodyPr/>
          <a:lstStyle/>
          <a:p>
            <a:fld id="{FC35CEA3-87EB-447D-B809-4C40576A5817}" type="slidenum">
              <a:rPr lang="en-GB" smtClean="0"/>
              <a:pPr/>
              <a:t>16</a:t>
            </a:fld>
            <a:endParaRPr lang="en-GB"/>
          </a:p>
        </p:txBody>
      </p:sp>
      <p:pic>
        <p:nvPicPr>
          <p:cNvPr id="6" name="Picture 5">
            <a:extLst>
              <a:ext uri="{FF2B5EF4-FFF2-40B4-BE49-F238E27FC236}">
                <a16:creationId xmlns:a16="http://schemas.microsoft.com/office/drawing/2014/main" id="{8247D6D5-E005-38F9-99EF-67E55EFE9042}"/>
              </a:ext>
            </a:extLst>
          </p:cNvPr>
          <p:cNvPicPr>
            <a:picLocks noChangeAspect="1"/>
          </p:cNvPicPr>
          <p:nvPr/>
        </p:nvPicPr>
        <p:blipFill>
          <a:blip r:embed="rId3"/>
          <a:stretch>
            <a:fillRect/>
          </a:stretch>
        </p:blipFill>
        <p:spPr>
          <a:xfrm>
            <a:off x="6491556" y="1271346"/>
            <a:ext cx="5700444" cy="5478817"/>
          </a:xfrm>
          <a:prstGeom prst="rect">
            <a:avLst/>
          </a:prstGeom>
        </p:spPr>
      </p:pic>
      <p:pic>
        <p:nvPicPr>
          <p:cNvPr id="7" name="Picture 6">
            <a:extLst>
              <a:ext uri="{FF2B5EF4-FFF2-40B4-BE49-F238E27FC236}">
                <a16:creationId xmlns:a16="http://schemas.microsoft.com/office/drawing/2014/main" id="{D3D763AF-9356-B036-2749-6D07958F7970}"/>
              </a:ext>
            </a:extLst>
          </p:cNvPr>
          <p:cNvPicPr>
            <a:picLocks noChangeAspect="1"/>
          </p:cNvPicPr>
          <p:nvPr/>
        </p:nvPicPr>
        <p:blipFill>
          <a:blip r:embed="rId4"/>
          <a:stretch>
            <a:fillRect/>
          </a:stretch>
        </p:blipFill>
        <p:spPr>
          <a:xfrm>
            <a:off x="658813" y="80150"/>
            <a:ext cx="4826000" cy="6777850"/>
          </a:xfrm>
          <a:prstGeom prst="rect">
            <a:avLst/>
          </a:prstGeom>
        </p:spPr>
      </p:pic>
    </p:spTree>
    <p:extLst>
      <p:ext uri="{BB962C8B-B14F-4D97-AF65-F5344CB8AC3E}">
        <p14:creationId xmlns:p14="http://schemas.microsoft.com/office/powerpoint/2010/main" val="151319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9E95360-6456-B52F-CCBC-7765C2629BF8}"/>
              </a:ext>
            </a:extLst>
          </p:cNvPr>
          <p:cNvSpPr>
            <a:spLocks noGrp="1"/>
          </p:cNvSpPr>
          <p:nvPr>
            <p:ph type="dt" sz="half" idx="10"/>
          </p:nvPr>
        </p:nvSpPr>
        <p:spPr/>
        <p:txBody>
          <a:bodyPr/>
          <a:lstStyle/>
          <a:p>
            <a:fld id="{048DD1FF-C429-4E46-9681-E66E7B98A649}" type="datetime1">
              <a:rPr lang="en-GB" smtClean="0"/>
              <a:t>02/07/2024</a:t>
            </a:fld>
            <a:endParaRPr lang="en-GB"/>
          </a:p>
        </p:txBody>
      </p:sp>
      <p:sp>
        <p:nvSpPr>
          <p:cNvPr id="4" name="Footer Placeholder 3">
            <a:extLst>
              <a:ext uri="{FF2B5EF4-FFF2-40B4-BE49-F238E27FC236}">
                <a16:creationId xmlns:a16="http://schemas.microsoft.com/office/drawing/2014/main" id="{0A1139E1-4014-2C02-6FE3-FCA57119577E}"/>
              </a:ext>
            </a:extLst>
          </p:cNvPr>
          <p:cNvSpPr>
            <a:spLocks noGrp="1"/>
          </p:cNvSpPr>
          <p:nvPr>
            <p:ph type="ftr" sz="quarter" idx="11"/>
          </p:nvPr>
        </p:nvSpPr>
        <p:spPr/>
        <p:txBody>
          <a:bodyPr/>
          <a:lstStyle/>
          <a:p>
            <a:r>
              <a:rPr lang="en-GB"/>
              <a:t>Copyright University of Plymouth 2023</a:t>
            </a:r>
          </a:p>
        </p:txBody>
      </p:sp>
      <p:sp>
        <p:nvSpPr>
          <p:cNvPr id="5" name="Slide Number Placeholder 4">
            <a:extLst>
              <a:ext uri="{FF2B5EF4-FFF2-40B4-BE49-F238E27FC236}">
                <a16:creationId xmlns:a16="http://schemas.microsoft.com/office/drawing/2014/main" id="{50F06A74-01AE-5BFF-8E76-9689943AC777}"/>
              </a:ext>
            </a:extLst>
          </p:cNvPr>
          <p:cNvSpPr>
            <a:spLocks noGrp="1"/>
          </p:cNvSpPr>
          <p:nvPr>
            <p:ph type="sldNum" sz="quarter" idx="12"/>
          </p:nvPr>
        </p:nvSpPr>
        <p:spPr/>
        <p:txBody>
          <a:bodyPr/>
          <a:lstStyle/>
          <a:p>
            <a:fld id="{FC35CEA3-87EB-447D-B809-4C40576A5817}" type="slidenum">
              <a:rPr lang="en-GB" smtClean="0"/>
              <a:t>17</a:t>
            </a:fld>
            <a:endParaRPr lang="en-GB"/>
          </a:p>
        </p:txBody>
      </p:sp>
      <p:sp>
        <p:nvSpPr>
          <p:cNvPr id="7" name="Title 6">
            <a:extLst>
              <a:ext uri="{FF2B5EF4-FFF2-40B4-BE49-F238E27FC236}">
                <a16:creationId xmlns:a16="http://schemas.microsoft.com/office/drawing/2014/main" id="{9D116AA6-1241-9E2C-406D-EA69A5ABC9D6}"/>
              </a:ext>
            </a:extLst>
          </p:cNvPr>
          <p:cNvSpPr>
            <a:spLocks noGrp="1"/>
          </p:cNvSpPr>
          <p:nvPr>
            <p:ph type="title"/>
          </p:nvPr>
        </p:nvSpPr>
        <p:spPr>
          <a:xfrm>
            <a:off x="658812" y="663900"/>
            <a:ext cx="8316000" cy="972000"/>
          </a:xfrm>
        </p:spPr>
        <p:txBody>
          <a:bodyPr/>
          <a:lstStyle/>
          <a:p>
            <a:r>
              <a:rPr lang="en-GB" dirty="0"/>
              <a:t>What’s next</a:t>
            </a:r>
          </a:p>
        </p:txBody>
      </p:sp>
      <p:pic>
        <p:nvPicPr>
          <p:cNvPr id="1026" name="Picture 2" descr="Designing For Neurodiversity in the Workplace | Oktra">
            <a:extLst>
              <a:ext uri="{FF2B5EF4-FFF2-40B4-BE49-F238E27FC236}">
                <a16:creationId xmlns:a16="http://schemas.microsoft.com/office/drawing/2014/main" id="{398D868C-0C92-56B6-29FB-247484503A65}"/>
              </a:ext>
            </a:extLst>
          </p:cNvPr>
          <p:cNvPicPr>
            <a:picLocks noGrp="1" noChangeAspect="1" noChangeArrowheads="1"/>
          </p:cNvPicPr>
          <p:nvPr>
            <p:ph sz="quarter" idx="14"/>
          </p:nvPr>
        </p:nvPicPr>
        <p:blipFill rotWithShape="1">
          <a:blip r:embed="rId3">
            <a:extLst>
              <a:ext uri="{28A0092B-C50C-407E-A947-70E740481C1C}">
                <a14:useLocalDpi xmlns:a14="http://schemas.microsoft.com/office/drawing/2010/main" val="0"/>
              </a:ext>
            </a:extLst>
          </a:blip>
          <a:srcRect r="43260"/>
          <a:stretch/>
        </p:blipFill>
        <p:spPr bwMode="auto">
          <a:xfrm>
            <a:off x="6764056" y="1794480"/>
            <a:ext cx="3247328" cy="21089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alt text provided for this image">
            <a:extLst>
              <a:ext uri="{FF2B5EF4-FFF2-40B4-BE49-F238E27FC236}">
                <a16:creationId xmlns:a16="http://schemas.microsoft.com/office/drawing/2014/main" id="{48907A45-305F-B434-00FC-E01DE68AF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299" y="2365236"/>
            <a:ext cx="4479849" cy="25199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or neurodiversity – Mix Interiors">
            <a:extLst>
              <a:ext uri="{FF2B5EF4-FFF2-40B4-BE49-F238E27FC236}">
                <a16:creationId xmlns:a16="http://schemas.microsoft.com/office/drawing/2014/main" id="{F577D410-7339-052A-6003-32FCA3E69F6D}"/>
              </a:ext>
            </a:extLst>
          </p:cNvPr>
          <p:cNvPicPr>
            <a:picLocks noGrp="1" noChangeAspect="1" noChangeArrowheads="1"/>
          </p:cNvPicPr>
          <p:nvPr>
            <p:ph sz="quarter" idx="15"/>
          </p:nvPr>
        </p:nvPicPr>
        <p:blipFill>
          <a:blip r:embed="rId5">
            <a:extLst>
              <a:ext uri="{28A0092B-C50C-407E-A947-70E740481C1C}">
                <a14:useLocalDpi xmlns:a14="http://schemas.microsoft.com/office/drawing/2010/main" val="0"/>
              </a:ext>
            </a:extLst>
          </a:blip>
          <a:srcRect/>
          <a:stretch>
            <a:fillRect/>
          </a:stretch>
        </p:blipFill>
        <p:spPr bwMode="auto">
          <a:xfrm>
            <a:off x="6096000" y="4199916"/>
            <a:ext cx="3148208" cy="209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34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708C7B-B118-D472-3C7E-FD227CF41FCA}"/>
              </a:ext>
            </a:extLst>
          </p:cNvPr>
          <p:cNvSpPr>
            <a:spLocks noGrp="1"/>
          </p:cNvSpPr>
          <p:nvPr>
            <p:ph type="dt" sz="half" idx="10"/>
          </p:nvPr>
        </p:nvSpPr>
        <p:spPr>
          <a:xfrm>
            <a:off x="658813" y="6535737"/>
            <a:ext cx="2743200" cy="114299"/>
          </a:xfrm>
        </p:spPr>
        <p:txBody>
          <a:bodyPr anchor="t">
            <a:normAutofit/>
          </a:bodyPr>
          <a:lstStyle/>
          <a:p>
            <a:pPr>
              <a:spcAft>
                <a:spcPts val="600"/>
              </a:spcAft>
            </a:pPr>
            <a:fld id="{048DD1FF-C429-4E46-9681-E66E7B98A649}" type="datetime1">
              <a:rPr lang="en-GB" smtClean="0"/>
              <a:pPr>
                <a:spcAft>
                  <a:spcPts val="600"/>
                </a:spcAft>
              </a:pPr>
              <a:t>02/07/2024</a:t>
            </a:fld>
            <a:endParaRPr lang="en-GB"/>
          </a:p>
        </p:txBody>
      </p:sp>
      <p:sp>
        <p:nvSpPr>
          <p:cNvPr id="4" name="Footer Placeholder 3">
            <a:extLst>
              <a:ext uri="{FF2B5EF4-FFF2-40B4-BE49-F238E27FC236}">
                <a16:creationId xmlns:a16="http://schemas.microsoft.com/office/drawing/2014/main" id="{7ABF8439-41FB-2898-1059-F63F34631B74}"/>
              </a:ext>
            </a:extLst>
          </p:cNvPr>
          <p:cNvSpPr>
            <a:spLocks noGrp="1"/>
          </p:cNvSpPr>
          <p:nvPr>
            <p:ph type="ftr" sz="quarter" idx="11"/>
          </p:nvPr>
        </p:nvSpPr>
        <p:spPr>
          <a:xfrm>
            <a:off x="658813" y="6448578"/>
            <a:ext cx="4114800" cy="114299"/>
          </a:xfrm>
        </p:spPr>
        <p:txBody>
          <a:bodyPr wrap="none" anchor="t">
            <a:normAutofit/>
          </a:bodyPr>
          <a:lstStyle/>
          <a:p>
            <a:pPr>
              <a:spcAft>
                <a:spcPts val="600"/>
              </a:spcAft>
            </a:pPr>
            <a:r>
              <a:rPr lang="en-GB"/>
              <a:t>Copyright University of Plymouth 2023</a:t>
            </a:r>
          </a:p>
        </p:txBody>
      </p:sp>
      <p:sp>
        <p:nvSpPr>
          <p:cNvPr id="5" name="Slide Number Placeholder 4">
            <a:extLst>
              <a:ext uri="{FF2B5EF4-FFF2-40B4-BE49-F238E27FC236}">
                <a16:creationId xmlns:a16="http://schemas.microsoft.com/office/drawing/2014/main" id="{B53DE86C-11EB-5637-9B1B-8D472F5E18CE}"/>
              </a:ext>
            </a:extLst>
          </p:cNvPr>
          <p:cNvSpPr>
            <a:spLocks noGrp="1"/>
          </p:cNvSpPr>
          <p:nvPr>
            <p:ph type="sldNum" sz="quarter" idx="12"/>
          </p:nvPr>
        </p:nvSpPr>
        <p:spPr>
          <a:xfrm>
            <a:off x="192872" y="6356350"/>
            <a:ext cx="371475" cy="365125"/>
          </a:xfrm>
        </p:spPr>
        <p:txBody>
          <a:bodyPr wrap="none" anchor="ctr">
            <a:normAutofit/>
          </a:bodyPr>
          <a:lstStyle/>
          <a:p>
            <a:pPr>
              <a:spcAft>
                <a:spcPts val="600"/>
              </a:spcAft>
            </a:pPr>
            <a:fld id="{FC35CEA3-87EB-447D-B809-4C40576A5817}" type="slidenum">
              <a:rPr lang="en-GB" smtClean="0"/>
              <a:pPr>
                <a:spcAft>
                  <a:spcPts val="600"/>
                </a:spcAft>
              </a:pPr>
              <a:t>18</a:t>
            </a:fld>
            <a:endParaRPr lang="en-GB"/>
          </a:p>
        </p:txBody>
      </p:sp>
      <p:pic>
        <p:nvPicPr>
          <p:cNvPr id="6" name="Content Placeholder 5">
            <a:extLst>
              <a:ext uri="{FF2B5EF4-FFF2-40B4-BE49-F238E27FC236}">
                <a16:creationId xmlns:a16="http://schemas.microsoft.com/office/drawing/2014/main" id="{77904BD2-85F4-DE6B-5BF5-196E779D4446}"/>
              </a:ext>
            </a:extLst>
          </p:cNvPr>
          <p:cNvPicPr>
            <a:picLocks noGrp="1" noChangeAspect="1"/>
          </p:cNvPicPr>
          <p:nvPr>
            <p:ph sz="quarter" idx="14"/>
          </p:nvPr>
        </p:nvPicPr>
        <p:blipFill>
          <a:blip r:embed="rId3"/>
          <a:stretch>
            <a:fillRect/>
          </a:stretch>
        </p:blipFill>
        <p:spPr>
          <a:xfrm>
            <a:off x="982454" y="1740694"/>
            <a:ext cx="10227091" cy="4499920"/>
          </a:xfrm>
          <a:noFill/>
        </p:spPr>
      </p:pic>
    </p:spTree>
    <p:extLst>
      <p:ext uri="{BB962C8B-B14F-4D97-AF65-F5344CB8AC3E}">
        <p14:creationId xmlns:p14="http://schemas.microsoft.com/office/powerpoint/2010/main" val="364041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F5F5251-6023-6BB2-54F3-952EC3FEC1DA}"/>
              </a:ext>
            </a:extLst>
          </p:cNvPr>
          <p:cNvSpPr>
            <a:spLocks noGrp="1"/>
          </p:cNvSpPr>
          <p:nvPr>
            <p:ph type="title"/>
          </p:nvPr>
        </p:nvSpPr>
        <p:spPr/>
        <p:txBody>
          <a:bodyPr/>
          <a:lstStyle/>
          <a:p>
            <a:r>
              <a:rPr lang="en-GB" dirty="0"/>
              <a:t>References</a:t>
            </a:r>
          </a:p>
        </p:txBody>
      </p:sp>
      <p:sp>
        <p:nvSpPr>
          <p:cNvPr id="3" name="Date Placeholder 2">
            <a:extLst>
              <a:ext uri="{FF2B5EF4-FFF2-40B4-BE49-F238E27FC236}">
                <a16:creationId xmlns:a16="http://schemas.microsoft.com/office/drawing/2014/main" id="{67562130-55AE-C4EC-6ADB-E557172BE085}"/>
              </a:ext>
            </a:extLst>
          </p:cNvPr>
          <p:cNvSpPr>
            <a:spLocks noGrp="1"/>
          </p:cNvSpPr>
          <p:nvPr>
            <p:ph type="dt" sz="half" idx="10"/>
          </p:nvPr>
        </p:nvSpPr>
        <p:spPr/>
        <p:txBody>
          <a:bodyPr/>
          <a:lstStyle/>
          <a:p>
            <a:fld id="{048DD1FF-C429-4E46-9681-E66E7B98A649}" type="datetime1">
              <a:rPr lang="en-GB" smtClean="0"/>
              <a:pPr/>
              <a:t>02/07/2024</a:t>
            </a:fld>
            <a:endParaRPr lang="en-GB"/>
          </a:p>
        </p:txBody>
      </p:sp>
      <p:sp>
        <p:nvSpPr>
          <p:cNvPr id="4" name="Footer Placeholder 3">
            <a:extLst>
              <a:ext uri="{FF2B5EF4-FFF2-40B4-BE49-F238E27FC236}">
                <a16:creationId xmlns:a16="http://schemas.microsoft.com/office/drawing/2014/main" id="{D2673BA9-9282-85A2-98CE-C4FE65082A54}"/>
              </a:ext>
            </a:extLst>
          </p:cNvPr>
          <p:cNvSpPr>
            <a:spLocks noGrp="1"/>
          </p:cNvSpPr>
          <p:nvPr>
            <p:ph type="ftr" sz="quarter" idx="11"/>
          </p:nvPr>
        </p:nvSpPr>
        <p:spPr/>
        <p:txBody>
          <a:bodyPr/>
          <a:lstStyle/>
          <a:p>
            <a:r>
              <a:rPr lang="en-GB"/>
              <a:t>Copyright University of Plymouth 2023</a:t>
            </a:r>
          </a:p>
        </p:txBody>
      </p:sp>
      <p:sp>
        <p:nvSpPr>
          <p:cNvPr id="5" name="Slide Number Placeholder 4">
            <a:extLst>
              <a:ext uri="{FF2B5EF4-FFF2-40B4-BE49-F238E27FC236}">
                <a16:creationId xmlns:a16="http://schemas.microsoft.com/office/drawing/2014/main" id="{B2B792A8-F615-81FF-D975-935EF6434772}"/>
              </a:ext>
            </a:extLst>
          </p:cNvPr>
          <p:cNvSpPr>
            <a:spLocks noGrp="1"/>
          </p:cNvSpPr>
          <p:nvPr>
            <p:ph type="sldNum" sz="quarter" idx="12"/>
          </p:nvPr>
        </p:nvSpPr>
        <p:spPr/>
        <p:txBody>
          <a:bodyPr/>
          <a:lstStyle/>
          <a:p>
            <a:fld id="{FC35CEA3-87EB-447D-B809-4C40576A5817}" type="slidenum">
              <a:rPr lang="en-GB" smtClean="0"/>
              <a:pPr/>
              <a:t>19</a:t>
            </a:fld>
            <a:endParaRPr lang="en-GB"/>
          </a:p>
        </p:txBody>
      </p:sp>
      <p:sp>
        <p:nvSpPr>
          <p:cNvPr id="11" name="Content Placeholder 10">
            <a:extLst>
              <a:ext uri="{FF2B5EF4-FFF2-40B4-BE49-F238E27FC236}">
                <a16:creationId xmlns:a16="http://schemas.microsoft.com/office/drawing/2014/main" id="{629E3968-EA7C-A0F1-C016-B1289065AB2C}"/>
              </a:ext>
            </a:extLst>
          </p:cNvPr>
          <p:cNvSpPr>
            <a:spLocks noGrp="1"/>
          </p:cNvSpPr>
          <p:nvPr>
            <p:ph sz="quarter" idx="14"/>
          </p:nvPr>
        </p:nvSpPr>
        <p:spPr/>
        <p:txBody>
          <a:bodyPr>
            <a:normAutofit/>
          </a:bodyPr>
          <a:lstStyle/>
          <a:p>
            <a:r>
              <a:rPr lang="en-GB" b="0" i="0" dirty="0">
                <a:solidFill>
                  <a:srgbClr val="000000"/>
                </a:solidFill>
                <a:effectLst/>
                <a:latin typeface="Times New Roman" panose="02020603050405020304" pitchFamily="18" charset="0"/>
              </a:rPr>
              <a:t>La Rosa, V.L. and </a:t>
            </a:r>
            <a:r>
              <a:rPr lang="en-GB" b="0" i="0" dirty="0" err="1">
                <a:solidFill>
                  <a:srgbClr val="000000"/>
                </a:solidFill>
                <a:effectLst/>
                <a:latin typeface="Times New Roman" panose="02020603050405020304" pitchFamily="18" charset="0"/>
              </a:rPr>
              <a:t>Commodari</a:t>
            </a:r>
            <a:r>
              <a:rPr lang="en-GB" b="0" i="0" dirty="0">
                <a:solidFill>
                  <a:srgbClr val="000000"/>
                </a:solidFill>
                <a:effectLst/>
                <a:latin typeface="Times New Roman" panose="02020603050405020304" pitchFamily="18" charset="0"/>
              </a:rPr>
              <a:t>, E. (2023). University Experience during the First Two Waves of COVID-19: Students’ Experiences and Psychological Wellbeing. </a:t>
            </a:r>
            <a:r>
              <a:rPr lang="en-GB" b="0" i="1" dirty="0">
                <a:solidFill>
                  <a:srgbClr val="000000"/>
                </a:solidFill>
                <a:effectLst/>
                <a:latin typeface="Times New Roman" panose="02020603050405020304" pitchFamily="18" charset="0"/>
              </a:rPr>
              <a:t>European Journal of Investigation in Health, Psychology and Education</a:t>
            </a:r>
            <a:r>
              <a:rPr lang="en-GB" b="0" i="0" dirty="0">
                <a:solidFill>
                  <a:srgbClr val="000000"/>
                </a:solidFill>
                <a:effectLst/>
                <a:latin typeface="Times New Roman" panose="02020603050405020304" pitchFamily="18" charset="0"/>
              </a:rPr>
              <a:t>, [online] 13(8), pp.1477–1490. </a:t>
            </a:r>
            <a:r>
              <a:rPr lang="en-GB" b="0" i="0" dirty="0" err="1">
                <a:solidFill>
                  <a:srgbClr val="000000"/>
                </a:solidFill>
                <a:effectLst/>
                <a:latin typeface="Times New Roman" panose="02020603050405020304" pitchFamily="18" charset="0"/>
              </a:rPr>
              <a:t>doi:https</a:t>
            </a:r>
            <a:r>
              <a:rPr lang="en-GB" b="0" i="0" dirty="0">
                <a:solidFill>
                  <a:srgbClr val="000000"/>
                </a:solidFill>
                <a:effectLst/>
                <a:latin typeface="Times New Roman" panose="02020603050405020304" pitchFamily="18" charset="0"/>
              </a:rPr>
              <a:t>://doi.org/10.3390/ejihpe13080108.</a:t>
            </a:r>
          </a:p>
          <a:p>
            <a:endParaRPr lang="en-GB" dirty="0"/>
          </a:p>
        </p:txBody>
      </p:sp>
    </p:spTree>
    <p:extLst>
      <p:ext uri="{BB962C8B-B14F-4D97-AF65-F5344CB8AC3E}">
        <p14:creationId xmlns:p14="http://schemas.microsoft.com/office/powerpoint/2010/main" val="392782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AD2DCCE-0B23-95FC-A655-59AD5160AA19}"/>
              </a:ext>
            </a:extLst>
          </p:cNvPr>
          <p:cNvSpPr>
            <a:spLocks noGrp="1"/>
          </p:cNvSpPr>
          <p:nvPr>
            <p:ph type="dt" sz="half" idx="10"/>
          </p:nvPr>
        </p:nvSpPr>
        <p:spPr/>
        <p:txBody>
          <a:bodyPr/>
          <a:lstStyle/>
          <a:p>
            <a:fld id="{048DD1FF-C429-4E46-9681-E66E7B98A649}" type="datetime1">
              <a:rPr lang="en-GB" smtClean="0"/>
              <a:pPr/>
              <a:t>02/07/2024</a:t>
            </a:fld>
            <a:endParaRPr lang="en-GB"/>
          </a:p>
        </p:txBody>
      </p:sp>
      <p:sp>
        <p:nvSpPr>
          <p:cNvPr id="4" name="Footer Placeholder 3">
            <a:extLst>
              <a:ext uri="{FF2B5EF4-FFF2-40B4-BE49-F238E27FC236}">
                <a16:creationId xmlns:a16="http://schemas.microsoft.com/office/drawing/2014/main" id="{C4349F29-2513-6538-4253-506A854FAC94}"/>
              </a:ext>
            </a:extLst>
          </p:cNvPr>
          <p:cNvSpPr>
            <a:spLocks noGrp="1"/>
          </p:cNvSpPr>
          <p:nvPr>
            <p:ph type="ftr" sz="quarter" idx="11"/>
          </p:nvPr>
        </p:nvSpPr>
        <p:spPr/>
        <p:txBody>
          <a:bodyPr/>
          <a:lstStyle/>
          <a:p>
            <a:r>
              <a:rPr lang="en-GB"/>
              <a:t>Copyright University of Plymouth 2023</a:t>
            </a:r>
          </a:p>
        </p:txBody>
      </p:sp>
      <p:sp>
        <p:nvSpPr>
          <p:cNvPr id="5" name="Slide Number Placeholder 4">
            <a:extLst>
              <a:ext uri="{FF2B5EF4-FFF2-40B4-BE49-F238E27FC236}">
                <a16:creationId xmlns:a16="http://schemas.microsoft.com/office/drawing/2014/main" id="{8E62ED5C-19B2-D370-3EDA-057500034757}"/>
              </a:ext>
            </a:extLst>
          </p:cNvPr>
          <p:cNvSpPr>
            <a:spLocks noGrp="1"/>
          </p:cNvSpPr>
          <p:nvPr>
            <p:ph type="sldNum" sz="quarter" idx="12"/>
          </p:nvPr>
        </p:nvSpPr>
        <p:spPr/>
        <p:txBody>
          <a:bodyPr/>
          <a:lstStyle/>
          <a:p>
            <a:fld id="{FC35CEA3-87EB-447D-B809-4C40576A5817}" type="slidenum">
              <a:rPr lang="en-GB" smtClean="0"/>
              <a:pPr/>
              <a:t>2</a:t>
            </a:fld>
            <a:endParaRPr lang="en-GB"/>
          </a:p>
        </p:txBody>
      </p:sp>
      <p:pic>
        <p:nvPicPr>
          <p:cNvPr id="8" name="object 5">
            <a:extLst>
              <a:ext uri="{FF2B5EF4-FFF2-40B4-BE49-F238E27FC236}">
                <a16:creationId xmlns:a16="http://schemas.microsoft.com/office/drawing/2014/main" id="{49893533-5659-A17E-5E73-88BDD3420BB4}"/>
              </a:ext>
            </a:extLst>
          </p:cNvPr>
          <p:cNvPicPr/>
          <p:nvPr/>
        </p:nvPicPr>
        <p:blipFill>
          <a:blip r:embed="rId4" cstate="print"/>
          <a:stretch>
            <a:fillRect/>
          </a:stretch>
        </p:blipFill>
        <p:spPr>
          <a:xfrm>
            <a:off x="2362200" y="1485900"/>
            <a:ext cx="7448550" cy="4229100"/>
          </a:xfrm>
          <a:prstGeom prst="rect">
            <a:avLst/>
          </a:prstGeom>
        </p:spPr>
      </p:pic>
      <p:sp>
        <p:nvSpPr>
          <p:cNvPr id="9" name="object 6">
            <a:extLst>
              <a:ext uri="{FF2B5EF4-FFF2-40B4-BE49-F238E27FC236}">
                <a16:creationId xmlns:a16="http://schemas.microsoft.com/office/drawing/2014/main" id="{B23480E3-3F70-CB1B-F1BE-8402C0D6CFC1}"/>
              </a:ext>
            </a:extLst>
          </p:cNvPr>
          <p:cNvSpPr txBox="1"/>
          <p:nvPr/>
        </p:nvSpPr>
        <p:spPr>
          <a:xfrm>
            <a:off x="3825082" y="1964233"/>
            <a:ext cx="5018087" cy="854914"/>
          </a:xfrm>
          <a:prstGeom prst="rect">
            <a:avLst/>
          </a:prstGeom>
        </p:spPr>
        <p:txBody>
          <a:bodyPr vert="horz" wrap="square" lIns="0" tIns="7620" rIns="0" bIns="0" rtlCol="0">
            <a:spAutoFit/>
          </a:bodyPr>
          <a:lstStyle/>
          <a:p>
            <a:pPr marL="12700" marR="5080" algn="ctr">
              <a:lnSpc>
                <a:spcPct val="105400"/>
              </a:lnSpc>
              <a:spcBef>
                <a:spcPts val="60"/>
              </a:spcBef>
            </a:pPr>
            <a:endParaRPr lang="en-GB" dirty="0"/>
          </a:p>
          <a:p>
            <a:pPr marL="12700" marR="5080" algn="ctr">
              <a:lnSpc>
                <a:spcPct val="105400"/>
              </a:lnSpc>
              <a:spcBef>
                <a:spcPts val="60"/>
              </a:spcBef>
            </a:pPr>
            <a:endParaRPr lang="en-GB" sz="2400" dirty="0"/>
          </a:p>
          <a:p>
            <a:pPr marL="12700" marR="5080" algn="ctr">
              <a:lnSpc>
                <a:spcPct val="105400"/>
              </a:lnSpc>
              <a:spcBef>
                <a:spcPts val="60"/>
              </a:spcBef>
            </a:pPr>
            <a:endParaRPr sz="950" dirty="0">
              <a:latin typeface="Arial"/>
              <a:cs typeface="Arial"/>
            </a:endParaRPr>
          </a:p>
        </p:txBody>
      </p:sp>
      <p:sp>
        <p:nvSpPr>
          <p:cNvPr id="6" name="TextBox 5">
            <a:extLst>
              <a:ext uri="{FF2B5EF4-FFF2-40B4-BE49-F238E27FC236}">
                <a16:creationId xmlns:a16="http://schemas.microsoft.com/office/drawing/2014/main" id="{58AC5F8C-E089-0F57-CD2D-A23D7BA9255C}"/>
              </a:ext>
            </a:extLst>
          </p:cNvPr>
          <p:cNvSpPr txBox="1"/>
          <p:nvPr/>
        </p:nvSpPr>
        <p:spPr>
          <a:xfrm>
            <a:off x="3047999" y="2413338"/>
            <a:ext cx="6362701" cy="2585323"/>
          </a:xfrm>
          <a:prstGeom prst="rect">
            <a:avLst/>
          </a:prstGeom>
          <a:noFill/>
        </p:spPr>
        <p:txBody>
          <a:bodyPr wrap="square">
            <a:spAutoFit/>
          </a:bodyPr>
          <a:lstStyle/>
          <a:p>
            <a:pPr algn="ctr"/>
            <a:r>
              <a:rPr lang="en-US" sz="1800" b="1" i="0" dirty="0">
                <a:solidFill>
                  <a:srgbClr val="000000"/>
                </a:solidFill>
                <a:effectLst/>
                <a:latin typeface="Calibri" panose="020F0502020204030204" pitchFamily="34" charset="0"/>
              </a:rPr>
              <a:t>Library and Academic Development Business </a:t>
            </a:r>
            <a:r>
              <a:rPr lang="en-US" b="1" dirty="0">
                <a:solidFill>
                  <a:srgbClr val="000000"/>
                </a:solidFill>
                <a:latin typeface="Calibri" panose="020F0502020204030204" pitchFamily="34" charset="0"/>
              </a:rPr>
              <a:t>Plan</a:t>
            </a:r>
          </a:p>
          <a:p>
            <a:endParaRPr lang="en-US" sz="1800" b="1" i="0" dirty="0">
              <a:solidFill>
                <a:srgbClr val="000000"/>
              </a:solidFill>
              <a:effectLst/>
              <a:latin typeface="Calibri" panose="020F0502020204030204" pitchFamily="34" charset="0"/>
            </a:endParaRPr>
          </a:p>
          <a:p>
            <a:r>
              <a:rPr lang="en-US" sz="1800" b="1" i="0" dirty="0">
                <a:solidFill>
                  <a:srgbClr val="000000"/>
                </a:solidFill>
                <a:effectLst/>
                <a:latin typeface="Calibri" panose="020F0502020204030204" pitchFamily="34" charset="0"/>
              </a:rPr>
              <a:t>Student learning environments: </a:t>
            </a:r>
            <a:r>
              <a:rPr lang="en-US" sz="1800" b="0" i="0" dirty="0">
                <a:solidFill>
                  <a:srgbClr val="000000"/>
                </a:solidFill>
                <a:effectLst/>
                <a:latin typeface="Calibri" panose="020F0502020204030204" pitchFamily="34" charset="0"/>
              </a:rPr>
              <a:t>we will lead the vision of the </a:t>
            </a:r>
            <a:r>
              <a:rPr lang="en-US" sz="1800" b="1" i="0" dirty="0">
                <a:solidFill>
                  <a:srgbClr val="000000"/>
                </a:solidFill>
                <a:effectLst/>
                <a:latin typeface="Calibri" panose="020F0502020204030204" pitchFamily="34" charset="0"/>
              </a:rPr>
              <a:t>future learning environment </a:t>
            </a:r>
            <a:r>
              <a:rPr lang="en-US" sz="1800" b="0" i="0" dirty="0">
                <a:solidFill>
                  <a:srgbClr val="000000"/>
                </a:solidFill>
                <a:effectLst/>
                <a:latin typeface="Calibri" panose="020F0502020204030204" pitchFamily="34" charset="0"/>
              </a:rPr>
              <a:t>with stakeholder engagement to develop inspirational spaces to delight and inspire our increasingly diverse range of students and staff. Physical environments, critical to the student experience, inspire a sense of human belonging, wellbeing and affiliation as well as opportunities for new discoveries, collaborations and learning.</a:t>
            </a:r>
            <a:endParaRPr lang="en-GB" dirty="0"/>
          </a:p>
        </p:txBody>
      </p:sp>
    </p:spTree>
    <p:extLst>
      <p:ext uri="{BB962C8B-B14F-4D97-AF65-F5344CB8AC3E}">
        <p14:creationId xmlns:p14="http://schemas.microsoft.com/office/powerpoint/2010/main" val="143110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53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DD0CA2-6239-D715-5366-E6E17A606F36}"/>
              </a:ext>
            </a:extLst>
          </p:cNvPr>
          <p:cNvSpPr>
            <a:spLocks noGrp="1"/>
          </p:cNvSpPr>
          <p:nvPr>
            <p:ph type="dt" sz="half" idx="10"/>
          </p:nvPr>
        </p:nvSpPr>
        <p:spPr/>
        <p:txBody>
          <a:bodyPr/>
          <a:lstStyle/>
          <a:p>
            <a:fld id="{5F2EF3FA-FFDC-4572-8F07-6B77EB1DB973}" type="datetime1">
              <a:rPr lang="en-GB" smtClean="0"/>
              <a:pPr/>
              <a:t>02/07/2024</a:t>
            </a:fld>
            <a:endParaRPr lang="en-GB"/>
          </a:p>
        </p:txBody>
      </p:sp>
      <p:sp>
        <p:nvSpPr>
          <p:cNvPr id="3" name="Footer Placeholder 2">
            <a:extLst>
              <a:ext uri="{FF2B5EF4-FFF2-40B4-BE49-F238E27FC236}">
                <a16:creationId xmlns:a16="http://schemas.microsoft.com/office/drawing/2014/main" id="{B61D3596-6231-AEB6-DAB4-1A28459F70C1}"/>
              </a:ext>
            </a:extLst>
          </p:cNvPr>
          <p:cNvSpPr>
            <a:spLocks noGrp="1"/>
          </p:cNvSpPr>
          <p:nvPr>
            <p:ph type="ftr" sz="quarter" idx="11"/>
          </p:nvPr>
        </p:nvSpPr>
        <p:spPr/>
        <p:txBody>
          <a:bodyPr/>
          <a:lstStyle/>
          <a:p>
            <a:r>
              <a:rPr lang="en-GB"/>
              <a:t>Copyright University of Plymouth 2023</a:t>
            </a:r>
          </a:p>
        </p:txBody>
      </p:sp>
      <p:sp>
        <p:nvSpPr>
          <p:cNvPr id="4" name="Slide Number Placeholder 3">
            <a:extLst>
              <a:ext uri="{FF2B5EF4-FFF2-40B4-BE49-F238E27FC236}">
                <a16:creationId xmlns:a16="http://schemas.microsoft.com/office/drawing/2014/main" id="{23DA8AE9-B2B9-8D63-223B-0ED2F2287C57}"/>
              </a:ext>
            </a:extLst>
          </p:cNvPr>
          <p:cNvSpPr>
            <a:spLocks noGrp="1"/>
          </p:cNvSpPr>
          <p:nvPr>
            <p:ph type="sldNum" sz="quarter" idx="12"/>
          </p:nvPr>
        </p:nvSpPr>
        <p:spPr/>
        <p:txBody>
          <a:bodyPr/>
          <a:lstStyle/>
          <a:p>
            <a:fld id="{FC35CEA3-87EB-447D-B809-4C40576A5817}" type="slidenum">
              <a:rPr lang="en-GB" smtClean="0"/>
              <a:pPr/>
              <a:t>3</a:t>
            </a:fld>
            <a:endParaRPr lang="en-GB"/>
          </a:p>
        </p:txBody>
      </p:sp>
      <p:sp>
        <p:nvSpPr>
          <p:cNvPr id="10" name="Title 9">
            <a:extLst>
              <a:ext uri="{FF2B5EF4-FFF2-40B4-BE49-F238E27FC236}">
                <a16:creationId xmlns:a16="http://schemas.microsoft.com/office/drawing/2014/main" id="{A6919D7C-0A35-FFC0-0850-AFCC115EE9ED}"/>
              </a:ext>
            </a:extLst>
          </p:cNvPr>
          <p:cNvSpPr>
            <a:spLocks noGrp="1"/>
          </p:cNvSpPr>
          <p:nvPr>
            <p:ph type="title"/>
          </p:nvPr>
        </p:nvSpPr>
        <p:spPr>
          <a:xfrm>
            <a:off x="621497" y="3413648"/>
            <a:ext cx="6179353" cy="2039640"/>
          </a:xfrm>
        </p:spPr>
        <p:txBody>
          <a:bodyPr>
            <a:normAutofit/>
          </a:bodyPr>
          <a:lstStyle/>
          <a:p>
            <a:r>
              <a:rPr lang="en-IE" altLang="en-US" sz="4000" dirty="0">
                <a:solidFill>
                  <a:srgbClr val="002060"/>
                </a:solidFill>
              </a:rPr>
              <a:t>What can the library do to help your wellbeing?</a:t>
            </a:r>
            <a:br>
              <a:rPr lang="en-IE" altLang="en-US" sz="3600" dirty="0">
                <a:solidFill>
                  <a:srgbClr val="002060"/>
                </a:solidFill>
              </a:rPr>
            </a:br>
            <a:endParaRPr lang="en-GB" dirty="0"/>
          </a:p>
        </p:txBody>
      </p:sp>
    </p:spTree>
    <p:extLst>
      <p:ext uri="{BB962C8B-B14F-4D97-AF65-F5344CB8AC3E}">
        <p14:creationId xmlns:p14="http://schemas.microsoft.com/office/powerpoint/2010/main" val="160659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275D39-293C-FA42-C18A-049605B9BBF9}"/>
              </a:ext>
            </a:extLst>
          </p:cNvPr>
          <p:cNvPicPr>
            <a:picLocks noChangeAspect="1"/>
          </p:cNvPicPr>
          <p:nvPr/>
        </p:nvPicPr>
        <p:blipFill rotWithShape="1">
          <a:blip r:embed="rId3"/>
          <a:srcRect r="17061"/>
          <a:stretch/>
        </p:blipFill>
        <p:spPr>
          <a:xfrm>
            <a:off x="219983" y="295123"/>
            <a:ext cx="6083403" cy="3429003"/>
          </a:xfrm>
          <a:prstGeom prst="rect">
            <a:avLst/>
          </a:prstGeom>
          <a:noFill/>
          <a:ln>
            <a:noFill/>
          </a:ln>
        </p:spPr>
      </p:pic>
      <p:sp>
        <p:nvSpPr>
          <p:cNvPr id="2" name="Date Placeholder 1">
            <a:extLst>
              <a:ext uri="{FF2B5EF4-FFF2-40B4-BE49-F238E27FC236}">
                <a16:creationId xmlns:a16="http://schemas.microsoft.com/office/drawing/2014/main" id="{F4DD0CA2-6239-D715-5366-E6E17A606F36}"/>
              </a:ext>
            </a:extLst>
          </p:cNvPr>
          <p:cNvSpPr>
            <a:spLocks noGrp="1"/>
          </p:cNvSpPr>
          <p:nvPr>
            <p:ph type="dt" sz="half" idx="10"/>
          </p:nvPr>
        </p:nvSpPr>
        <p:spPr>
          <a:xfrm>
            <a:off x="658813" y="6535737"/>
            <a:ext cx="2743200" cy="114299"/>
          </a:xfrm>
        </p:spPr>
        <p:txBody>
          <a:bodyPr anchor="t">
            <a:normAutofit/>
          </a:bodyPr>
          <a:lstStyle/>
          <a:p>
            <a:pPr>
              <a:spcAft>
                <a:spcPts val="600"/>
              </a:spcAft>
            </a:pPr>
            <a:fld id="{5F2EF3FA-FFDC-4572-8F07-6B77EB1DB973}" type="datetime1">
              <a:rPr lang="en-GB" smtClean="0"/>
              <a:pPr>
                <a:spcAft>
                  <a:spcPts val="600"/>
                </a:spcAft>
              </a:pPr>
              <a:t>02/07/2024</a:t>
            </a:fld>
            <a:endParaRPr lang="en-GB"/>
          </a:p>
        </p:txBody>
      </p:sp>
      <p:sp>
        <p:nvSpPr>
          <p:cNvPr id="3" name="Footer Placeholder 2">
            <a:extLst>
              <a:ext uri="{FF2B5EF4-FFF2-40B4-BE49-F238E27FC236}">
                <a16:creationId xmlns:a16="http://schemas.microsoft.com/office/drawing/2014/main" id="{B61D3596-6231-AEB6-DAB4-1A28459F70C1}"/>
              </a:ext>
            </a:extLst>
          </p:cNvPr>
          <p:cNvSpPr>
            <a:spLocks noGrp="1"/>
          </p:cNvSpPr>
          <p:nvPr>
            <p:ph type="ftr" sz="quarter" idx="11"/>
          </p:nvPr>
        </p:nvSpPr>
        <p:spPr>
          <a:xfrm>
            <a:off x="658813" y="6448578"/>
            <a:ext cx="4114800" cy="114299"/>
          </a:xfrm>
        </p:spPr>
        <p:txBody>
          <a:bodyPr wrap="none" anchor="t">
            <a:normAutofit/>
          </a:bodyPr>
          <a:lstStyle/>
          <a:p>
            <a:pPr>
              <a:spcAft>
                <a:spcPts val="600"/>
              </a:spcAft>
            </a:pPr>
            <a:r>
              <a:rPr lang="en-GB"/>
              <a:t>Copyright University of Plymouth 2023</a:t>
            </a:r>
          </a:p>
        </p:txBody>
      </p:sp>
      <p:sp>
        <p:nvSpPr>
          <p:cNvPr id="4" name="Slide Number Placeholder 3">
            <a:extLst>
              <a:ext uri="{FF2B5EF4-FFF2-40B4-BE49-F238E27FC236}">
                <a16:creationId xmlns:a16="http://schemas.microsoft.com/office/drawing/2014/main" id="{23DA8AE9-B2B9-8D63-223B-0ED2F2287C57}"/>
              </a:ext>
            </a:extLst>
          </p:cNvPr>
          <p:cNvSpPr>
            <a:spLocks noGrp="1"/>
          </p:cNvSpPr>
          <p:nvPr>
            <p:ph type="sldNum" sz="quarter" idx="12"/>
          </p:nvPr>
        </p:nvSpPr>
        <p:spPr>
          <a:xfrm>
            <a:off x="192872" y="6356350"/>
            <a:ext cx="371475" cy="365125"/>
          </a:xfrm>
        </p:spPr>
        <p:txBody>
          <a:bodyPr wrap="none" anchor="ctr">
            <a:normAutofit/>
          </a:bodyPr>
          <a:lstStyle/>
          <a:p>
            <a:pPr>
              <a:spcAft>
                <a:spcPts val="600"/>
              </a:spcAft>
            </a:pPr>
            <a:fld id="{FC35CEA3-87EB-447D-B809-4C40576A5817}" type="slidenum">
              <a:rPr lang="en-GB" smtClean="0"/>
              <a:pPr>
                <a:spcAft>
                  <a:spcPts val="600"/>
                </a:spcAft>
              </a:pPr>
              <a:t>4</a:t>
            </a:fld>
            <a:endParaRPr lang="en-GB"/>
          </a:p>
        </p:txBody>
      </p:sp>
      <p:sp>
        <p:nvSpPr>
          <p:cNvPr id="10" name="Title 9">
            <a:extLst>
              <a:ext uri="{FF2B5EF4-FFF2-40B4-BE49-F238E27FC236}">
                <a16:creationId xmlns:a16="http://schemas.microsoft.com/office/drawing/2014/main" id="{A6919D7C-0A35-FFC0-0850-AFCC115EE9ED}"/>
              </a:ext>
            </a:extLst>
          </p:cNvPr>
          <p:cNvSpPr>
            <a:spLocks noGrp="1"/>
          </p:cNvSpPr>
          <p:nvPr>
            <p:ph type="title"/>
          </p:nvPr>
        </p:nvSpPr>
        <p:spPr>
          <a:xfrm>
            <a:off x="6585680" y="625800"/>
            <a:ext cx="3420000" cy="972000"/>
          </a:xfrm>
        </p:spPr>
        <p:txBody>
          <a:bodyPr anchor="t">
            <a:normAutofit/>
          </a:bodyPr>
          <a:lstStyle/>
          <a:p>
            <a:br>
              <a:rPr lang="en-IE" altLang="en-US"/>
            </a:br>
            <a:endParaRPr lang="en-GB" dirty="0"/>
          </a:p>
        </p:txBody>
      </p:sp>
      <p:pic>
        <p:nvPicPr>
          <p:cNvPr id="13" name="Picture 12">
            <a:extLst>
              <a:ext uri="{FF2B5EF4-FFF2-40B4-BE49-F238E27FC236}">
                <a16:creationId xmlns:a16="http://schemas.microsoft.com/office/drawing/2014/main" id="{FE63861D-BA05-0AE5-8A3A-EB80F819D902}"/>
              </a:ext>
            </a:extLst>
          </p:cNvPr>
          <p:cNvPicPr>
            <a:picLocks noChangeAspect="1"/>
          </p:cNvPicPr>
          <p:nvPr/>
        </p:nvPicPr>
        <p:blipFill>
          <a:blip r:embed="rId4"/>
          <a:stretch>
            <a:fillRect/>
          </a:stretch>
        </p:blipFill>
        <p:spPr>
          <a:xfrm>
            <a:off x="2699242" y="3040573"/>
            <a:ext cx="3948241" cy="3495164"/>
          </a:xfrm>
          <a:prstGeom prst="rect">
            <a:avLst/>
          </a:prstGeom>
        </p:spPr>
      </p:pic>
      <p:pic>
        <p:nvPicPr>
          <p:cNvPr id="16" name="Picture 15">
            <a:extLst>
              <a:ext uri="{FF2B5EF4-FFF2-40B4-BE49-F238E27FC236}">
                <a16:creationId xmlns:a16="http://schemas.microsoft.com/office/drawing/2014/main" id="{73507DF0-96D6-B8DD-F0D8-CFD4DE9DA9E5}"/>
              </a:ext>
            </a:extLst>
          </p:cNvPr>
          <p:cNvPicPr>
            <a:picLocks noChangeAspect="1"/>
          </p:cNvPicPr>
          <p:nvPr/>
        </p:nvPicPr>
        <p:blipFill>
          <a:blip r:embed="rId5"/>
          <a:stretch>
            <a:fillRect/>
          </a:stretch>
        </p:blipFill>
        <p:spPr>
          <a:xfrm>
            <a:off x="6486532" y="1518780"/>
            <a:ext cx="4591691" cy="4410691"/>
          </a:xfrm>
          <a:prstGeom prst="rect">
            <a:avLst/>
          </a:prstGeom>
        </p:spPr>
      </p:pic>
    </p:spTree>
    <p:extLst>
      <p:ext uri="{BB962C8B-B14F-4D97-AF65-F5344CB8AC3E}">
        <p14:creationId xmlns:p14="http://schemas.microsoft.com/office/powerpoint/2010/main" val="354207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6D03975-5182-2557-A2BF-DE1F2C301859}"/>
              </a:ext>
            </a:extLst>
          </p:cNvPr>
          <p:cNvSpPr>
            <a:spLocks noGrp="1"/>
          </p:cNvSpPr>
          <p:nvPr>
            <p:ph type="title"/>
          </p:nvPr>
        </p:nvSpPr>
        <p:spPr>
          <a:xfrm>
            <a:off x="658815" y="703432"/>
            <a:ext cx="8316000" cy="972000"/>
          </a:xfrm>
        </p:spPr>
        <p:txBody>
          <a:bodyPr anchor="t">
            <a:normAutofit/>
          </a:bodyPr>
          <a:lstStyle/>
          <a:p>
            <a:r>
              <a:rPr lang="en-GB" dirty="0"/>
              <a:t>Open feedback board and comment card box</a:t>
            </a:r>
          </a:p>
        </p:txBody>
      </p:sp>
      <p:sp>
        <p:nvSpPr>
          <p:cNvPr id="3" name="Date Placeholder 2">
            <a:extLst>
              <a:ext uri="{FF2B5EF4-FFF2-40B4-BE49-F238E27FC236}">
                <a16:creationId xmlns:a16="http://schemas.microsoft.com/office/drawing/2014/main" id="{D4708C7B-B118-D472-3C7E-FD227CF41FCA}"/>
              </a:ext>
            </a:extLst>
          </p:cNvPr>
          <p:cNvSpPr>
            <a:spLocks noGrp="1"/>
          </p:cNvSpPr>
          <p:nvPr>
            <p:ph type="dt" sz="half" idx="10"/>
          </p:nvPr>
        </p:nvSpPr>
        <p:spPr>
          <a:xfrm>
            <a:off x="658813" y="6535737"/>
            <a:ext cx="2743200" cy="114299"/>
          </a:xfrm>
        </p:spPr>
        <p:txBody>
          <a:bodyPr anchor="t">
            <a:normAutofit/>
          </a:bodyPr>
          <a:lstStyle/>
          <a:p>
            <a:pPr>
              <a:spcAft>
                <a:spcPts val="600"/>
              </a:spcAft>
            </a:pPr>
            <a:fld id="{048DD1FF-C429-4E46-9681-E66E7B98A649}" type="datetime1">
              <a:rPr lang="en-GB" smtClean="0"/>
              <a:pPr>
                <a:spcAft>
                  <a:spcPts val="600"/>
                </a:spcAft>
              </a:pPr>
              <a:t>02/07/2024</a:t>
            </a:fld>
            <a:endParaRPr lang="en-GB"/>
          </a:p>
        </p:txBody>
      </p:sp>
      <p:sp>
        <p:nvSpPr>
          <p:cNvPr id="4" name="Footer Placeholder 3">
            <a:extLst>
              <a:ext uri="{FF2B5EF4-FFF2-40B4-BE49-F238E27FC236}">
                <a16:creationId xmlns:a16="http://schemas.microsoft.com/office/drawing/2014/main" id="{7ABF8439-41FB-2898-1059-F63F34631B74}"/>
              </a:ext>
            </a:extLst>
          </p:cNvPr>
          <p:cNvSpPr>
            <a:spLocks noGrp="1"/>
          </p:cNvSpPr>
          <p:nvPr>
            <p:ph type="ftr" sz="quarter" idx="11"/>
          </p:nvPr>
        </p:nvSpPr>
        <p:spPr>
          <a:xfrm>
            <a:off x="658813" y="6448578"/>
            <a:ext cx="4114800" cy="114299"/>
          </a:xfrm>
        </p:spPr>
        <p:txBody>
          <a:bodyPr wrap="none" anchor="t">
            <a:normAutofit/>
          </a:bodyPr>
          <a:lstStyle/>
          <a:p>
            <a:pPr>
              <a:spcAft>
                <a:spcPts val="600"/>
              </a:spcAft>
            </a:pPr>
            <a:r>
              <a:rPr lang="en-GB"/>
              <a:t>Copyright University of Plymouth 2023</a:t>
            </a:r>
          </a:p>
        </p:txBody>
      </p:sp>
      <p:sp>
        <p:nvSpPr>
          <p:cNvPr id="5" name="Slide Number Placeholder 4">
            <a:extLst>
              <a:ext uri="{FF2B5EF4-FFF2-40B4-BE49-F238E27FC236}">
                <a16:creationId xmlns:a16="http://schemas.microsoft.com/office/drawing/2014/main" id="{B53DE86C-11EB-5637-9B1B-8D472F5E18CE}"/>
              </a:ext>
            </a:extLst>
          </p:cNvPr>
          <p:cNvSpPr>
            <a:spLocks noGrp="1"/>
          </p:cNvSpPr>
          <p:nvPr>
            <p:ph type="sldNum" sz="quarter" idx="12"/>
          </p:nvPr>
        </p:nvSpPr>
        <p:spPr>
          <a:xfrm>
            <a:off x="192872" y="6356350"/>
            <a:ext cx="371475" cy="365125"/>
          </a:xfrm>
        </p:spPr>
        <p:txBody>
          <a:bodyPr wrap="none" anchor="ctr">
            <a:normAutofit/>
          </a:bodyPr>
          <a:lstStyle/>
          <a:p>
            <a:pPr>
              <a:spcAft>
                <a:spcPts val="600"/>
              </a:spcAft>
            </a:pPr>
            <a:fld id="{FC35CEA3-87EB-447D-B809-4C40576A5817}" type="slidenum">
              <a:rPr lang="en-GB" smtClean="0"/>
              <a:pPr>
                <a:spcAft>
                  <a:spcPts val="600"/>
                </a:spcAft>
              </a:pPr>
              <a:t>5</a:t>
            </a:fld>
            <a:endParaRPr lang="en-GB"/>
          </a:p>
        </p:txBody>
      </p:sp>
      <p:pic>
        <p:nvPicPr>
          <p:cNvPr id="6" name="Picture 5">
            <a:extLst>
              <a:ext uri="{FF2B5EF4-FFF2-40B4-BE49-F238E27FC236}">
                <a16:creationId xmlns:a16="http://schemas.microsoft.com/office/drawing/2014/main" id="{DEEF0DC1-65F6-E357-A077-9ADA6054B860}"/>
              </a:ext>
            </a:extLst>
          </p:cNvPr>
          <p:cNvPicPr>
            <a:picLocks noChangeAspect="1"/>
          </p:cNvPicPr>
          <p:nvPr/>
        </p:nvPicPr>
        <p:blipFill rotWithShape="1">
          <a:blip r:embed="rId3"/>
          <a:srcRect r="15153" b="-1"/>
          <a:stretch/>
        </p:blipFill>
        <p:spPr>
          <a:xfrm>
            <a:off x="658812" y="1742399"/>
            <a:ext cx="5107782" cy="4500000"/>
          </a:xfrm>
          <a:prstGeom prst="rect">
            <a:avLst/>
          </a:prstGeom>
          <a:noFill/>
        </p:spPr>
      </p:pic>
      <p:pic>
        <p:nvPicPr>
          <p:cNvPr id="1026" name="Picture 2">
            <a:extLst>
              <a:ext uri="{FF2B5EF4-FFF2-40B4-BE49-F238E27FC236}">
                <a16:creationId xmlns:a16="http://schemas.microsoft.com/office/drawing/2014/main" id="{91437CC6-268D-9FD5-01EA-A4DDDAF13F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77" r="6094"/>
          <a:stretch/>
        </p:blipFill>
        <p:spPr bwMode="auto">
          <a:xfrm>
            <a:off x="6426631" y="1742399"/>
            <a:ext cx="5107782" cy="4500000"/>
          </a:xfrm>
          <a:prstGeom prst="rect">
            <a:avLst/>
          </a:prstGeom>
          <a:noFill/>
        </p:spPr>
      </p:pic>
    </p:spTree>
    <p:extLst>
      <p:ext uri="{BB962C8B-B14F-4D97-AF65-F5344CB8AC3E}">
        <p14:creationId xmlns:p14="http://schemas.microsoft.com/office/powerpoint/2010/main" val="87432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76EEB50-386C-5F1E-ED6C-4C839E10287A}"/>
              </a:ext>
            </a:extLst>
          </p:cNvPr>
          <p:cNvSpPr>
            <a:spLocks noGrp="1"/>
          </p:cNvSpPr>
          <p:nvPr>
            <p:ph type="title"/>
          </p:nvPr>
        </p:nvSpPr>
        <p:spPr>
          <a:xfrm>
            <a:off x="658815" y="703432"/>
            <a:ext cx="8316000" cy="972000"/>
          </a:xfrm>
        </p:spPr>
        <p:txBody>
          <a:bodyPr/>
          <a:lstStyle/>
          <a:p>
            <a:r>
              <a:rPr lang="en-US" dirty="0"/>
              <a:t>Our initiatives and spaces</a:t>
            </a:r>
          </a:p>
        </p:txBody>
      </p:sp>
      <p:sp>
        <p:nvSpPr>
          <p:cNvPr id="3" name="Date Placeholder 2">
            <a:extLst>
              <a:ext uri="{FF2B5EF4-FFF2-40B4-BE49-F238E27FC236}">
                <a16:creationId xmlns:a16="http://schemas.microsoft.com/office/drawing/2014/main" id="{D4708C7B-B118-D472-3C7E-FD227CF41FCA}"/>
              </a:ext>
            </a:extLst>
          </p:cNvPr>
          <p:cNvSpPr>
            <a:spLocks noGrp="1"/>
          </p:cNvSpPr>
          <p:nvPr>
            <p:ph type="dt" sz="half" idx="10"/>
          </p:nvPr>
        </p:nvSpPr>
        <p:spPr>
          <a:xfrm>
            <a:off x="658813" y="6535737"/>
            <a:ext cx="2743200" cy="114299"/>
          </a:xfrm>
        </p:spPr>
        <p:txBody>
          <a:bodyPr anchor="t">
            <a:normAutofit/>
          </a:bodyPr>
          <a:lstStyle/>
          <a:p>
            <a:pPr>
              <a:spcAft>
                <a:spcPts val="600"/>
              </a:spcAft>
            </a:pPr>
            <a:fld id="{048DD1FF-C429-4E46-9681-E66E7B98A649}" type="datetime1">
              <a:rPr lang="en-GB" smtClean="0"/>
              <a:pPr>
                <a:spcAft>
                  <a:spcPts val="600"/>
                </a:spcAft>
              </a:pPr>
              <a:t>02/07/2024</a:t>
            </a:fld>
            <a:endParaRPr lang="en-GB"/>
          </a:p>
        </p:txBody>
      </p:sp>
      <p:sp>
        <p:nvSpPr>
          <p:cNvPr id="4" name="Footer Placeholder 3">
            <a:extLst>
              <a:ext uri="{FF2B5EF4-FFF2-40B4-BE49-F238E27FC236}">
                <a16:creationId xmlns:a16="http://schemas.microsoft.com/office/drawing/2014/main" id="{7ABF8439-41FB-2898-1059-F63F34631B74}"/>
              </a:ext>
            </a:extLst>
          </p:cNvPr>
          <p:cNvSpPr>
            <a:spLocks noGrp="1"/>
          </p:cNvSpPr>
          <p:nvPr>
            <p:ph type="ftr" sz="quarter" idx="11"/>
          </p:nvPr>
        </p:nvSpPr>
        <p:spPr>
          <a:xfrm>
            <a:off x="658813" y="6448578"/>
            <a:ext cx="4114800" cy="114299"/>
          </a:xfrm>
        </p:spPr>
        <p:txBody>
          <a:bodyPr wrap="none" anchor="t">
            <a:normAutofit/>
          </a:bodyPr>
          <a:lstStyle/>
          <a:p>
            <a:pPr>
              <a:spcAft>
                <a:spcPts val="600"/>
              </a:spcAft>
            </a:pPr>
            <a:r>
              <a:rPr lang="en-GB"/>
              <a:t>Copyright University of Plymouth 2023</a:t>
            </a:r>
          </a:p>
        </p:txBody>
      </p:sp>
      <p:sp>
        <p:nvSpPr>
          <p:cNvPr id="5" name="Slide Number Placeholder 4">
            <a:extLst>
              <a:ext uri="{FF2B5EF4-FFF2-40B4-BE49-F238E27FC236}">
                <a16:creationId xmlns:a16="http://schemas.microsoft.com/office/drawing/2014/main" id="{B53DE86C-11EB-5637-9B1B-8D472F5E18CE}"/>
              </a:ext>
            </a:extLst>
          </p:cNvPr>
          <p:cNvSpPr>
            <a:spLocks noGrp="1"/>
          </p:cNvSpPr>
          <p:nvPr>
            <p:ph type="sldNum" sz="quarter" idx="12"/>
          </p:nvPr>
        </p:nvSpPr>
        <p:spPr>
          <a:xfrm>
            <a:off x="192872" y="6356350"/>
            <a:ext cx="371475" cy="365125"/>
          </a:xfrm>
        </p:spPr>
        <p:txBody>
          <a:bodyPr wrap="none" anchor="ctr">
            <a:normAutofit/>
          </a:bodyPr>
          <a:lstStyle/>
          <a:p>
            <a:pPr>
              <a:spcAft>
                <a:spcPts val="600"/>
              </a:spcAft>
            </a:pPr>
            <a:fld id="{FC35CEA3-87EB-447D-B809-4C40576A5817}" type="slidenum">
              <a:rPr lang="en-GB" smtClean="0"/>
              <a:pPr>
                <a:spcAft>
                  <a:spcPts val="600"/>
                </a:spcAft>
              </a:pPr>
              <a:t>6</a:t>
            </a:fld>
            <a:endParaRPr lang="en-GB"/>
          </a:p>
        </p:txBody>
      </p:sp>
      <p:pic>
        <p:nvPicPr>
          <p:cNvPr id="9" name="Picture 8">
            <a:extLst>
              <a:ext uri="{FF2B5EF4-FFF2-40B4-BE49-F238E27FC236}">
                <a16:creationId xmlns:a16="http://schemas.microsoft.com/office/drawing/2014/main" id="{20E05C29-C97C-FA10-A4BE-15C9F425597B}"/>
              </a:ext>
            </a:extLst>
          </p:cNvPr>
          <p:cNvPicPr>
            <a:picLocks noChangeAspect="1"/>
          </p:cNvPicPr>
          <p:nvPr/>
        </p:nvPicPr>
        <p:blipFill>
          <a:blip r:embed="rId3"/>
          <a:stretch>
            <a:fillRect/>
          </a:stretch>
        </p:blipFill>
        <p:spPr>
          <a:xfrm>
            <a:off x="1100264" y="1675432"/>
            <a:ext cx="4603498" cy="4499920"/>
          </a:xfrm>
          <a:prstGeom prst="rect">
            <a:avLst/>
          </a:prstGeom>
          <a:noFill/>
        </p:spPr>
      </p:pic>
      <p:pic>
        <p:nvPicPr>
          <p:cNvPr id="11" name="Picture 10">
            <a:extLst>
              <a:ext uri="{FF2B5EF4-FFF2-40B4-BE49-F238E27FC236}">
                <a16:creationId xmlns:a16="http://schemas.microsoft.com/office/drawing/2014/main" id="{28ED3218-0717-F4BE-FC0E-72FD713618EB}"/>
              </a:ext>
            </a:extLst>
          </p:cNvPr>
          <p:cNvPicPr>
            <a:picLocks noChangeAspect="1"/>
          </p:cNvPicPr>
          <p:nvPr/>
        </p:nvPicPr>
        <p:blipFill>
          <a:blip r:embed="rId4"/>
          <a:stretch>
            <a:fillRect/>
          </a:stretch>
        </p:blipFill>
        <p:spPr>
          <a:xfrm>
            <a:off x="7526865" y="1675432"/>
            <a:ext cx="3137090" cy="4400255"/>
          </a:xfrm>
          <a:prstGeom prst="rect">
            <a:avLst/>
          </a:prstGeom>
        </p:spPr>
      </p:pic>
    </p:spTree>
    <p:extLst>
      <p:ext uri="{BB962C8B-B14F-4D97-AF65-F5344CB8AC3E}">
        <p14:creationId xmlns:p14="http://schemas.microsoft.com/office/powerpoint/2010/main" val="201935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76EEB50-386C-5F1E-ED6C-4C839E10287A}"/>
              </a:ext>
            </a:extLst>
          </p:cNvPr>
          <p:cNvSpPr>
            <a:spLocks noGrp="1"/>
          </p:cNvSpPr>
          <p:nvPr>
            <p:ph type="title"/>
          </p:nvPr>
        </p:nvSpPr>
        <p:spPr>
          <a:xfrm>
            <a:off x="6585680" y="702000"/>
            <a:ext cx="3420000" cy="936000"/>
          </a:xfrm>
        </p:spPr>
        <p:txBody>
          <a:bodyPr vert="horz" lIns="0" tIns="0" rIns="0" bIns="0" rtlCol="0" anchor="t">
            <a:normAutofit/>
          </a:bodyPr>
          <a:lstStyle/>
          <a:p>
            <a:r>
              <a:rPr lang="en-US" dirty="0"/>
              <a:t>Bales buddies – Therapy dogs</a:t>
            </a:r>
          </a:p>
        </p:txBody>
      </p:sp>
      <p:sp>
        <p:nvSpPr>
          <p:cNvPr id="3" name="Date Placeholder 2">
            <a:extLst>
              <a:ext uri="{FF2B5EF4-FFF2-40B4-BE49-F238E27FC236}">
                <a16:creationId xmlns:a16="http://schemas.microsoft.com/office/drawing/2014/main" id="{D4708C7B-B118-D472-3C7E-FD227CF41FCA}"/>
              </a:ext>
            </a:extLst>
          </p:cNvPr>
          <p:cNvSpPr>
            <a:spLocks noGrp="1"/>
          </p:cNvSpPr>
          <p:nvPr>
            <p:ph type="dt" sz="half" idx="10"/>
          </p:nvPr>
        </p:nvSpPr>
        <p:spPr>
          <a:xfrm>
            <a:off x="658813" y="6535737"/>
            <a:ext cx="2743200" cy="114299"/>
          </a:xfrm>
        </p:spPr>
        <p:txBody>
          <a:bodyPr vert="horz" lIns="0" tIns="0" rIns="0" bIns="0" rtlCol="0" anchor="t">
            <a:normAutofit/>
          </a:bodyPr>
          <a:lstStyle/>
          <a:p>
            <a:pPr>
              <a:spcAft>
                <a:spcPts val="600"/>
              </a:spcAft>
            </a:pPr>
            <a:fld id="{048DD1FF-C429-4E46-9681-E66E7B98A649}" type="datetime1">
              <a:rPr lang="en-GB" smtClean="0"/>
              <a:pPr>
                <a:spcAft>
                  <a:spcPts val="600"/>
                </a:spcAft>
              </a:pPr>
              <a:t>02/07/2024</a:t>
            </a:fld>
            <a:endParaRPr lang="en-GB"/>
          </a:p>
        </p:txBody>
      </p:sp>
      <p:sp>
        <p:nvSpPr>
          <p:cNvPr id="4" name="Footer Placeholder 3">
            <a:extLst>
              <a:ext uri="{FF2B5EF4-FFF2-40B4-BE49-F238E27FC236}">
                <a16:creationId xmlns:a16="http://schemas.microsoft.com/office/drawing/2014/main" id="{7ABF8439-41FB-2898-1059-F63F34631B74}"/>
              </a:ext>
            </a:extLst>
          </p:cNvPr>
          <p:cNvSpPr>
            <a:spLocks noGrp="1"/>
          </p:cNvSpPr>
          <p:nvPr>
            <p:ph type="ftr" sz="quarter" idx="11"/>
          </p:nvPr>
        </p:nvSpPr>
        <p:spPr>
          <a:xfrm>
            <a:off x="658813" y="6448578"/>
            <a:ext cx="4114800" cy="114299"/>
          </a:xfrm>
        </p:spPr>
        <p:txBody>
          <a:bodyPr vert="horz" wrap="none" lIns="0" tIns="0" rIns="0" bIns="0" rtlCol="0" anchor="t">
            <a:normAutofit/>
          </a:bodyPr>
          <a:lstStyle/>
          <a:p>
            <a:pPr>
              <a:spcAft>
                <a:spcPts val="600"/>
              </a:spcAft>
            </a:pPr>
            <a:r>
              <a:rPr lang="en-GB" kern="1200">
                <a:latin typeface="+mn-lt"/>
                <a:ea typeface="+mn-ea"/>
                <a:cs typeface="+mn-cs"/>
              </a:rPr>
              <a:t>Copyright University of Plymouth 2023</a:t>
            </a:r>
          </a:p>
        </p:txBody>
      </p:sp>
      <p:sp>
        <p:nvSpPr>
          <p:cNvPr id="5" name="Slide Number Placeholder 4">
            <a:extLst>
              <a:ext uri="{FF2B5EF4-FFF2-40B4-BE49-F238E27FC236}">
                <a16:creationId xmlns:a16="http://schemas.microsoft.com/office/drawing/2014/main" id="{B53DE86C-11EB-5637-9B1B-8D472F5E18CE}"/>
              </a:ext>
            </a:extLst>
          </p:cNvPr>
          <p:cNvSpPr>
            <a:spLocks noGrp="1"/>
          </p:cNvSpPr>
          <p:nvPr>
            <p:ph type="sldNum" sz="quarter" idx="12"/>
          </p:nvPr>
        </p:nvSpPr>
        <p:spPr>
          <a:xfrm>
            <a:off x="192872" y="6356350"/>
            <a:ext cx="371475" cy="365125"/>
          </a:xfrm>
        </p:spPr>
        <p:txBody>
          <a:bodyPr vert="horz" wrap="none" lIns="0" tIns="0" rIns="0" bIns="0" rtlCol="0" anchor="ctr">
            <a:normAutofit/>
          </a:bodyPr>
          <a:lstStyle/>
          <a:p>
            <a:pPr>
              <a:spcAft>
                <a:spcPts val="600"/>
              </a:spcAft>
            </a:pPr>
            <a:fld id="{FC35CEA3-87EB-447D-B809-4C40576A5817}" type="slidenum">
              <a:rPr lang="en-GB" smtClean="0"/>
              <a:pPr>
                <a:spcAft>
                  <a:spcPts val="600"/>
                </a:spcAft>
              </a:pPr>
              <a:t>7</a:t>
            </a:fld>
            <a:endParaRPr lang="en-GB"/>
          </a:p>
        </p:txBody>
      </p:sp>
      <p:sp>
        <p:nvSpPr>
          <p:cNvPr id="6" name="TextBox 5">
            <a:extLst>
              <a:ext uri="{FF2B5EF4-FFF2-40B4-BE49-F238E27FC236}">
                <a16:creationId xmlns:a16="http://schemas.microsoft.com/office/drawing/2014/main" id="{027E5DD0-DED3-4E43-930A-B1BE7519329B}"/>
              </a:ext>
            </a:extLst>
          </p:cNvPr>
          <p:cNvSpPr txBox="1"/>
          <p:nvPr/>
        </p:nvSpPr>
        <p:spPr bwMode="gray">
          <a:xfrm>
            <a:off x="6585679" y="1742399"/>
            <a:ext cx="4959350" cy="4500000"/>
          </a:xfrm>
          <a:prstGeom prst="rect">
            <a:avLst/>
          </a:prstGeom>
        </p:spPr>
        <p:txBody>
          <a:bodyPr vert="horz" lIns="0" tIns="180000" rIns="0" bIns="0" rtlCol="0">
            <a:normAutofit/>
          </a:bodyPr>
          <a:lstStyle/>
          <a:p>
            <a:endParaRPr lang="en-GB" sz="2000" b="0" dirty="0">
              <a:effectLst/>
              <a:latin typeface="Calibri" panose="020F0502020204030204" pitchFamily="34" charset="0"/>
              <a:ea typeface="Calibri" panose="020F0502020204030204" pitchFamily="34" charset="0"/>
            </a:endParaRPr>
          </a:p>
          <a:p>
            <a:r>
              <a:rPr lang="en-GB" sz="2000" b="0" dirty="0">
                <a:effectLst/>
                <a:latin typeface="Calibri" panose="020F0502020204030204" pitchFamily="34" charset="0"/>
                <a:ea typeface="Calibri" panose="020F0502020204030204" pitchFamily="34" charset="0"/>
              </a:rPr>
              <a:t>Group sessions with Arthur who is excellent at agility, loves to play and show off, doing tricks and treat boards.</a:t>
            </a:r>
          </a:p>
          <a:p>
            <a:endParaRPr lang="en-GB" sz="2000" dirty="0">
              <a:latin typeface="Calibri" panose="020F0502020204030204" pitchFamily="34" charset="0"/>
              <a:ea typeface="Calibri" panose="020F0502020204030204" pitchFamily="34" charset="0"/>
            </a:endParaRPr>
          </a:p>
          <a:p>
            <a:endParaRPr lang="en-GB" sz="2000" b="0" dirty="0">
              <a:effectLst/>
              <a:latin typeface="Calibri" panose="020F0502020204030204" pitchFamily="34" charset="0"/>
              <a:ea typeface="Calibri" panose="020F0502020204030204" pitchFamily="34" charset="0"/>
            </a:endParaRPr>
          </a:p>
          <a:p>
            <a:endParaRPr lang="en-GB" sz="2000" dirty="0">
              <a:latin typeface="Calibri" panose="020F0502020204030204" pitchFamily="34" charset="0"/>
              <a:ea typeface="Calibri" panose="020F0502020204030204" pitchFamily="34" charset="0"/>
            </a:endParaRPr>
          </a:p>
          <a:p>
            <a:endParaRPr lang="en-GB" sz="2000" b="0" dirty="0">
              <a:effectLst/>
              <a:latin typeface="Calibri" panose="020F0502020204030204" pitchFamily="34" charset="0"/>
              <a:ea typeface="Calibri" panose="020F0502020204030204" pitchFamily="34" charset="0"/>
            </a:endParaRPr>
          </a:p>
          <a:p>
            <a:endParaRPr lang="en-GB" sz="2000" dirty="0">
              <a:latin typeface="Calibri" panose="020F0502020204030204" pitchFamily="34" charset="0"/>
              <a:ea typeface="Calibri" panose="020F0502020204030204" pitchFamily="34" charset="0"/>
            </a:endParaRPr>
          </a:p>
          <a:p>
            <a:r>
              <a:rPr lang="en-GB" sz="2000" b="0" dirty="0">
                <a:effectLst/>
                <a:latin typeface="Calibri" panose="020F0502020204030204" pitchFamily="34" charset="0"/>
                <a:ea typeface="Calibri" panose="020F0502020204030204" pitchFamily="34" charset="0"/>
              </a:rPr>
              <a:t>1 on 1 sessions with Grace, who is an emotional support dog who does deep pressure therapy, cuddles and grooming .</a:t>
            </a:r>
          </a:p>
          <a:p>
            <a:endParaRPr lang="en-GB" sz="2000" dirty="0">
              <a:latin typeface="Calibri" panose="020F0502020204030204" pitchFamily="34" charset="0"/>
              <a:ea typeface="Calibri" panose="020F0502020204030204" pitchFamily="34" charset="0"/>
            </a:endParaRPr>
          </a:p>
          <a:p>
            <a:endParaRPr lang="en-GB" sz="2000" b="0" dirty="0">
              <a:effectLst/>
              <a:latin typeface="Calibri" panose="020F0502020204030204" pitchFamily="34" charset="0"/>
              <a:ea typeface="Calibri" panose="020F0502020204030204" pitchFamily="34" charset="0"/>
            </a:endParaRPr>
          </a:p>
          <a:p>
            <a:endParaRPr lang="en-GB" sz="2000" dirty="0">
              <a:latin typeface="Calibri" panose="020F0502020204030204" pitchFamily="34" charset="0"/>
              <a:ea typeface="Calibri" panose="020F0502020204030204" pitchFamily="34" charset="0"/>
            </a:endParaRPr>
          </a:p>
          <a:p>
            <a:endParaRPr lang="en-GB" sz="2000" b="0" dirty="0">
              <a:effectLst/>
              <a:latin typeface="Calibri" panose="020F0502020204030204" pitchFamily="34" charset="0"/>
              <a:ea typeface="Calibri" panose="020F0502020204030204" pitchFamily="34" charset="0"/>
            </a:endParaRPr>
          </a:p>
        </p:txBody>
      </p:sp>
      <p:pic>
        <p:nvPicPr>
          <p:cNvPr id="15" name="Picture 14">
            <a:extLst>
              <a:ext uri="{FF2B5EF4-FFF2-40B4-BE49-F238E27FC236}">
                <a16:creationId xmlns:a16="http://schemas.microsoft.com/office/drawing/2014/main" id="{139EA04F-8760-DBBF-1F71-0B37E46A8AB5}"/>
              </a:ext>
            </a:extLst>
          </p:cNvPr>
          <p:cNvPicPr>
            <a:picLocks noChangeAspect="1"/>
          </p:cNvPicPr>
          <p:nvPr/>
        </p:nvPicPr>
        <p:blipFill>
          <a:blip r:embed="rId3"/>
          <a:stretch>
            <a:fillRect/>
          </a:stretch>
        </p:blipFill>
        <p:spPr>
          <a:xfrm>
            <a:off x="1435955" y="1869174"/>
            <a:ext cx="4233139" cy="4246450"/>
          </a:xfrm>
          <a:prstGeom prst="rect">
            <a:avLst/>
          </a:prstGeom>
        </p:spPr>
      </p:pic>
    </p:spTree>
    <p:extLst>
      <p:ext uri="{BB962C8B-B14F-4D97-AF65-F5344CB8AC3E}">
        <p14:creationId xmlns:p14="http://schemas.microsoft.com/office/powerpoint/2010/main" val="152616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76EEB50-386C-5F1E-ED6C-4C839E10287A}"/>
              </a:ext>
            </a:extLst>
          </p:cNvPr>
          <p:cNvSpPr>
            <a:spLocks noGrp="1"/>
          </p:cNvSpPr>
          <p:nvPr>
            <p:ph type="title"/>
          </p:nvPr>
        </p:nvSpPr>
        <p:spPr>
          <a:xfrm>
            <a:off x="6585680" y="702000"/>
            <a:ext cx="3420000" cy="936000"/>
          </a:xfrm>
        </p:spPr>
        <p:txBody>
          <a:bodyPr vert="horz" lIns="0" tIns="0" rIns="0" bIns="0" rtlCol="0" anchor="t">
            <a:normAutofit/>
          </a:bodyPr>
          <a:lstStyle/>
          <a:p>
            <a:r>
              <a:rPr lang="en-US" dirty="0"/>
              <a:t>Bales buddies – Therapy dogs</a:t>
            </a:r>
          </a:p>
        </p:txBody>
      </p:sp>
      <p:sp>
        <p:nvSpPr>
          <p:cNvPr id="3" name="Date Placeholder 2">
            <a:extLst>
              <a:ext uri="{FF2B5EF4-FFF2-40B4-BE49-F238E27FC236}">
                <a16:creationId xmlns:a16="http://schemas.microsoft.com/office/drawing/2014/main" id="{D4708C7B-B118-D472-3C7E-FD227CF41FCA}"/>
              </a:ext>
            </a:extLst>
          </p:cNvPr>
          <p:cNvSpPr>
            <a:spLocks noGrp="1"/>
          </p:cNvSpPr>
          <p:nvPr>
            <p:ph type="dt" sz="half" idx="10"/>
          </p:nvPr>
        </p:nvSpPr>
        <p:spPr>
          <a:xfrm>
            <a:off x="658813" y="6535737"/>
            <a:ext cx="2743200" cy="114299"/>
          </a:xfrm>
        </p:spPr>
        <p:txBody>
          <a:bodyPr vert="horz" lIns="0" tIns="0" rIns="0" bIns="0" rtlCol="0" anchor="t">
            <a:normAutofit/>
          </a:bodyPr>
          <a:lstStyle/>
          <a:p>
            <a:pPr>
              <a:spcAft>
                <a:spcPts val="600"/>
              </a:spcAft>
            </a:pPr>
            <a:fld id="{048DD1FF-C429-4E46-9681-E66E7B98A649}" type="datetime1">
              <a:rPr lang="en-GB" smtClean="0"/>
              <a:pPr>
                <a:spcAft>
                  <a:spcPts val="600"/>
                </a:spcAft>
              </a:pPr>
              <a:t>02/07/2024</a:t>
            </a:fld>
            <a:endParaRPr lang="en-GB"/>
          </a:p>
        </p:txBody>
      </p:sp>
      <p:sp>
        <p:nvSpPr>
          <p:cNvPr id="4" name="Footer Placeholder 3">
            <a:extLst>
              <a:ext uri="{FF2B5EF4-FFF2-40B4-BE49-F238E27FC236}">
                <a16:creationId xmlns:a16="http://schemas.microsoft.com/office/drawing/2014/main" id="{7ABF8439-41FB-2898-1059-F63F34631B74}"/>
              </a:ext>
            </a:extLst>
          </p:cNvPr>
          <p:cNvSpPr>
            <a:spLocks noGrp="1"/>
          </p:cNvSpPr>
          <p:nvPr>
            <p:ph type="ftr" sz="quarter" idx="11"/>
          </p:nvPr>
        </p:nvSpPr>
        <p:spPr>
          <a:xfrm>
            <a:off x="658813" y="6448578"/>
            <a:ext cx="4114800" cy="114299"/>
          </a:xfrm>
        </p:spPr>
        <p:txBody>
          <a:bodyPr vert="horz" wrap="none" lIns="0" tIns="0" rIns="0" bIns="0" rtlCol="0" anchor="t">
            <a:normAutofit/>
          </a:bodyPr>
          <a:lstStyle/>
          <a:p>
            <a:pPr>
              <a:spcAft>
                <a:spcPts val="600"/>
              </a:spcAft>
            </a:pPr>
            <a:r>
              <a:rPr lang="en-GB" kern="1200">
                <a:latin typeface="+mn-lt"/>
                <a:ea typeface="+mn-ea"/>
                <a:cs typeface="+mn-cs"/>
              </a:rPr>
              <a:t>Copyright University of Plymouth 2023</a:t>
            </a:r>
          </a:p>
        </p:txBody>
      </p:sp>
      <p:sp>
        <p:nvSpPr>
          <p:cNvPr id="5" name="Slide Number Placeholder 4">
            <a:extLst>
              <a:ext uri="{FF2B5EF4-FFF2-40B4-BE49-F238E27FC236}">
                <a16:creationId xmlns:a16="http://schemas.microsoft.com/office/drawing/2014/main" id="{B53DE86C-11EB-5637-9B1B-8D472F5E18CE}"/>
              </a:ext>
            </a:extLst>
          </p:cNvPr>
          <p:cNvSpPr>
            <a:spLocks noGrp="1"/>
          </p:cNvSpPr>
          <p:nvPr>
            <p:ph type="sldNum" sz="quarter" idx="12"/>
          </p:nvPr>
        </p:nvSpPr>
        <p:spPr>
          <a:xfrm>
            <a:off x="192872" y="6356350"/>
            <a:ext cx="371475" cy="365125"/>
          </a:xfrm>
        </p:spPr>
        <p:txBody>
          <a:bodyPr vert="horz" wrap="none" lIns="0" tIns="0" rIns="0" bIns="0" rtlCol="0" anchor="ctr">
            <a:normAutofit/>
          </a:bodyPr>
          <a:lstStyle/>
          <a:p>
            <a:pPr>
              <a:spcAft>
                <a:spcPts val="600"/>
              </a:spcAft>
            </a:pPr>
            <a:fld id="{FC35CEA3-87EB-447D-B809-4C40576A5817}" type="slidenum">
              <a:rPr lang="en-GB" smtClean="0"/>
              <a:pPr>
                <a:spcAft>
                  <a:spcPts val="600"/>
                </a:spcAft>
              </a:pPr>
              <a:t>8</a:t>
            </a:fld>
            <a:endParaRPr lang="en-GB"/>
          </a:p>
        </p:txBody>
      </p:sp>
      <p:sp>
        <p:nvSpPr>
          <p:cNvPr id="6" name="TextBox 5">
            <a:extLst>
              <a:ext uri="{FF2B5EF4-FFF2-40B4-BE49-F238E27FC236}">
                <a16:creationId xmlns:a16="http://schemas.microsoft.com/office/drawing/2014/main" id="{027E5DD0-DED3-4E43-930A-B1BE7519329B}"/>
              </a:ext>
            </a:extLst>
          </p:cNvPr>
          <p:cNvSpPr txBox="1"/>
          <p:nvPr/>
        </p:nvSpPr>
        <p:spPr bwMode="gray">
          <a:xfrm>
            <a:off x="6585679" y="1742399"/>
            <a:ext cx="4959350" cy="4500000"/>
          </a:xfrm>
          <a:prstGeom prst="rect">
            <a:avLst/>
          </a:prstGeom>
        </p:spPr>
        <p:txBody>
          <a:bodyPr vert="horz" lIns="0" tIns="180000" rIns="0" bIns="0" rtlCol="0">
            <a:normAutofit/>
          </a:bodyPr>
          <a:lstStyle/>
          <a:p>
            <a:pPr>
              <a:lnSpc>
                <a:spcPct val="110000"/>
              </a:lnSpc>
              <a:spcAft>
                <a:spcPts val="1500"/>
              </a:spcAft>
              <a:buClr>
                <a:schemeClr val="accent1"/>
              </a:buClr>
            </a:pPr>
            <a:r>
              <a:rPr lang="en-US" sz="2000" dirty="0"/>
              <a:t>This year we made it onto the local BBC website and evening news. </a:t>
            </a:r>
          </a:p>
        </p:txBody>
      </p:sp>
      <p:pic>
        <p:nvPicPr>
          <p:cNvPr id="8" name="Picture 7">
            <a:extLst>
              <a:ext uri="{FF2B5EF4-FFF2-40B4-BE49-F238E27FC236}">
                <a16:creationId xmlns:a16="http://schemas.microsoft.com/office/drawing/2014/main" id="{F4140749-81B9-885D-4CC8-F6167A12A040}"/>
              </a:ext>
            </a:extLst>
          </p:cNvPr>
          <p:cNvPicPr>
            <a:picLocks noChangeAspect="1"/>
          </p:cNvPicPr>
          <p:nvPr/>
        </p:nvPicPr>
        <p:blipFill>
          <a:blip r:embed="rId3"/>
          <a:stretch>
            <a:fillRect/>
          </a:stretch>
        </p:blipFill>
        <p:spPr>
          <a:xfrm>
            <a:off x="0" y="373360"/>
            <a:ext cx="6096000" cy="6111279"/>
          </a:xfrm>
          <a:prstGeom prst="rect">
            <a:avLst/>
          </a:prstGeom>
          <a:noFill/>
        </p:spPr>
      </p:pic>
      <p:pic>
        <p:nvPicPr>
          <p:cNvPr id="3074" name="Picture 2" descr="A woman and a dog">
            <a:extLst>
              <a:ext uri="{FF2B5EF4-FFF2-40B4-BE49-F238E27FC236}">
                <a16:creationId xmlns:a16="http://schemas.microsoft.com/office/drawing/2014/main" id="{0FD4DB3E-4177-BBAB-779A-136AAD898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154" y="2800350"/>
            <a:ext cx="54864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51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76EEB50-386C-5F1E-ED6C-4C839E10287A}"/>
              </a:ext>
            </a:extLst>
          </p:cNvPr>
          <p:cNvSpPr>
            <a:spLocks noGrp="1"/>
          </p:cNvSpPr>
          <p:nvPr>
            <p:ph type="title"/>
          </p:nvPr>
        </p:nvSpPr>
        <p:spPr>
          <a:xfrm>
            <a:off x="658812" y="702000"/>
            <a:ext cx="8316000" cy="972000"/>
          </a:xfrm>
        </p:spPr>
        <p:txBody>
          <a:bodyPr vert="horz" lIns="0" tIns="0" rIns="0" bIns="0" rtlCol="0" anchor="t">
            <a:normAutofit/>
          </a:bodyPr>
          <a:lstStyle/>
          <a:p>
            <a:r>
              <a:rPr lang="en-US" dirty="0"/>
              <a:t>Free fruit incentive</a:t>
            </a:r>
          </a:p>
        </p:txBody>
      </p:sp>
      <p:sp>
        <p:nvSpPr>
          <p:cNvPr id="3" name="Date Placeholder 2">
            <a:extLst>
              <a:ext uri="{FF2B5EF4-FFF2-40B4-BE49-F238E27FC236}">
                <a16:creationId xmlns:a16="http://schemas.microsoft.com/office/drawing/2014/main" id="{D4708C7B-B118-D472-3C7E-FD227CF41FCA}"/>
              </a:ext>
            </a:extLst>
          </p:cNvPr>
          <p:cNvSpPr>
            <a:spLocks noGrp="1"/>
          </p:cNvSpPr>
          <p:nvPr>
            <p:ph type="dt" sz="half" idx="10"/>
          </p:nvPr>
        </p:nvSpPr>
        <p:spPr>
          <a:xfrm>
            <a:off x="658813" y="6535737"/>
            <a:ext cx="2743200" cy="114299"/>
          </a:xfrm>
        </p:spPr>
        <p:txBody>
          <a:bodyPr vert="horz" lIns="0" tIns="0" rIns="0" bIns="0" rtlCol="0" anchor="t">
            <a:normAutofit/>
          </a:bodyPr>
          <a:lstStyle/>
          <a:p>
            <a:pPr>
              <a:spcAft>
                <a:spcPts val="600"/>
              </a:spcAft>
            </a:pPr>
            <a:fld id="{048DD1FF-C429-4E46-9681-E66E7B98A649}" type="datetime1">
              <a:rPr lang="en-GB" smtClean="0"/>
              <a:pPr>
                <a:spcAft>
                  <a:spcPts val="600"/>
                </a:spcAft>
              </a:pPr>
              <a:t>02/07/2024</a:t>
            </a:fld>
            <a:endParaRPr lang="en-GB"/>
          </a:p>
        </p:txBody>
      </p:sp>
      <p:sp>
        <p:nvSpPr>
          <p:cNvPr id="4" name="Footer Placeholder 3">
            <a:extLst>
              <a:ext uri="{FF2B5EF4-FFF2-40B4-BE49-F238E27FC236}">
                <a16:creationId xmlns:a16="http://schemas.microsoft.com/office/drawing/2014/main" id="{7ABF8439-41FB-2898-1059-F63F34631B74}"/>
              </a:ext>
            </a:extLst>
          </p:cNvPr>
          <p:cNvSpPr>
            <a:spLocks noGrp="1"/>
          </p:cNvSpPr>
          <p:nvPr>
            <p:ph type="ftr" sz="quarter" idx="11"/>
          </p:nvPr>
        </p:nvSpPr>
        <p:spPr>
          <a:xfrm>
            <a:off x="658813" y="6448578"/>
            <a:ext cx="4114800" cy="114299"/>
          </a:xfrm>
        </p:spPr>
        <p:txBody>
          <a:bodyPr vert="horz" wrap="none" lIns="0" tIns="0" rIns="0" bIns="0" rtlCol="0" anchor="t">
            <a:normAutofit/>
          </a:bodyPr>
          <a:lstStyle/>
          <a:p>
            <a:pPr>
              <a:spcAft>
                <a:spcPts val="600"/>
              </a:spcAft>
            </a:pPr>
            <a:r>
              <a:rPr lang="en-GB" kern="1200"/>
              <a:t>Copyright University of Plymouth 2023</a:t>
            </a:r>
          </a:p>
        </p:txBody>
      </p:sp>
      <p:sp>
        <p:nvSpPr>
          <p:cNvPr id="5" name="Slide Number Placeholder 4">
            <a:extLst>
              <a:ext uri="{FF2B5EF4-FFF2-40B4-BE49-F238E27FC236}">
                <a16:creationId xmlns:a16="http://schemas.microsoft.com/office/drawing/2014/main" id="{B53DE86C-11EB-5637-9B1B-8D472F5E18CE}"/>
              </a:ext>
            </a:extLst>
          </p:cNvPr>
          <p:cNvSpPr>
            <a:spLocks noGrp="1"/>
          </p:cNvSpPr>
          <p:nvPr>
            <p:ph type="sldNum" sz="quarter" idx="12"/>
          </p:nvPr>
        </p:nvSpPr>
        <p:spPr>
          <a:xfrm>
            <a:off x="192872" y="6356350"/>
            <a:ext cx="371475" cy="365125"/>
          </a:xfrm>
        </p:spPr>
        <p:txBody>
          <a:bodyPr vert="horz" wrap="none" lIns="0" tIns="0" rIns="0" bIns="0" rtlCol="0" anchor="ctr">
            <a:normAutofit/>
          </a:bodyPr>
          <a:lstStyle/>
          <a:p>
            <a:pPr>
              <a:spcAft>
                <a:spcPts val="600"/>
              </a:spcAft>
            </a:pPr>
            <a:fld id="{FC35CEA3-87EB-447D-B809-4C40576A5817}" type="slidenum">
              <a:rPr lang="en-GB" smtClean="0"/>
              <a:pPr>
                <a:spcAft>
                  <a:spcPts val="600"/>
                </a:spcAft>
              </a:pPr>
              <a:t>9</a:t>
            </a:fld>
            <a:endParaRPr lang="en-GB"/>
          </a:p>
        </p:txBody>
      </p:sp>
      <p:pic>
        <p:nvPicPr>
          <p:cNvPr id="4098" name="Picture 3">
            <a:extLst>
              <a:ext uri="{FF2B5EF4-FFF2-40B4-BE49-F238E27FC236}">
                <a16:creationId xmlns:a16="http://schemas.microsoft.com/office/drawing/2014/main" id="{12B856AC-BF2A-7E69-2EA9-84D7BD572A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79153" y="1742399"/>
            <a:ext cx="3172499" cy="450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27E5DD0-DED3-4E43-930A-B1BE7519329B}"/>
              </a:ext>
            </a:extLst>
          </p:cNvPr>
          <p:cNvSpPr txBox="1"/>
          <p:nvPr/>
        </p:nvSpPr>
        <p:spPr bwMode="gray">
          <a:xfrm>
            <a:off x="6585679" y="1742399"/>
            <a:ext cx="4959350" cy="4500000"/>
          </a:xfrm>
          <a:prstGeom prst="rect">
            <a:avLst/>
          </a:prstGeom>
        </p:spPr>
        <p:txBody>
          <a:bodyPr vert="horz" lIns="0" tIns="180000" rIns="0" bIns="0" rtlCol="0">
            <a:normAutofit/>
          </a:bodyPr>
          <a:lstStyle/>
          <a:p>
            <a:pPr>
              <a:lnSpc>
                <a:spcPct val="110000"/>
              </a:lnSpc>
              <a:spcAft>
                <a:spcPts val="1500"/>
              </a:spcAft>
              <a:buClr>
                <a:schemeClr val="accent1"/>
              </a:buClr>
            </a:pPr>
            <a:endParaRPr lang="en-US" sz="2000" dirty="0"/>
          </a:p>
        </p:txBody>
      </p:sp>
    </p:spTree>
    <p:extLst>
      <p:ext uri="{BB962C8B-B14F-4D97-AF65-F5344CB8AC3E}">
        <p14:creationId xmlns:p14="http://schemas.microsoft.com/office/powerpoint/2010/main" val="277207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iversity of Plymouth 2023 without user tips">
  <a:themeElements>
    <a:clrScheme name="University of Plymouth v3">
      <a:dk1>
        <a:srgbClr val="000000"/>
      </a:dk1>
      <a:lt1>
        <a:sysClr val="window" lastClr="FFFFFF"/>
      </a:lt1>
      <a:dk2>
        <a:srgbClr val="D93426"/>
      </a:dk2>
      <a:lt2>
        <a:srgbClr val="FFFFFF"/>
      </a:lt2>
      <a:accent1>
        <a:srgbClr val="005DAC"/>
      </a:accent1>
      <a:accent2>
        <a:srgbClr val="EFE090"/>
      </a:accent2>
      <a:accent3>
        <a:srgbClr val="5391CA"/>
      </a:accent3>
      <a:accent4>
        <a:srgbClr val="9FCAC5"/>
      </a:accent4>
      <a:accent5>
        <a:srgbClr val="1D347E"/>
      </a:accent5>
      <a:accent6>
        <a:srgbClr val="7B77A5"/>
      </a:accent6>
      <a:hlink>
        <a:srgbClr val="005DAC"/>
      </a:hlink>
      <a:folHlink>
        <a:srgbClr val="005DAC"/>
      </a:folHlink>
    </a:clrScheme>
    <a:fontScheme name="University of Plymouth 20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10000"/>
          </a:lnSpc>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342000" indent="-342000" algn="l">
          <a:lnSpc>
            <a:spcPct val="110000"/>
          </a:lnSpc>
          <a:spcAft>
            <a:spcPts val="800"/>
          </a:spcAft>
          <a:buClr>
            <a:schemeClr val="accent1"/>
          </a:buClr>
          <a:buFont typeface="Arial" panose="020B0604020202020204" pitchFamily="34" charset="0"/>
          <a:buChar char="•"/>
          <a:defRPr sz="2000" dirty="0" smtClean="0"/>
        </a:defPPr>
      </a:lstStyle>
    </a:txDef>
  </a:objectDefaults>
  <a:extraClrSchemeLst/>
  <a:extLst>
    <a:ext uri="{05A4C25C-085E-4340-85A3-A5531E510DB2}">
      <thm15:themeFamily xmlns:thm15="http://schemas.microsoft.com/office/thememl/2012/main" name="Presentation2" id="{B0E33DD1-F03C-004E-8A67-8F755F20D722}" vid="{B3DD8709-B593-1043-989B-78FCA5EDF4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2016E78E9AF74EA603C9F795980204" ma:contentTypeVersion="14" ma:contentTypeDescription="Create a new document." ma:contentTypeScope="" ma:versionID="ffee02e1a4c678497f317c340d9d6901">
  <xsd:schema xmlns:xsd="http://www.w3.org/2001/XMLSchema" xmlns:xs="http://www.w3.org/2001/XMLSchema" xmlns:p="http://schemas.microsoft.com/office/2006/metadata/properties" xmlns:ns1="6012c4bf-0b91-4f3e-b722-ad8a8e41f5a5" xmlns:ns3="26c71075-24fd-4ed4-8185-25178c839b88" xmlns:ns4="89e50f9b-d687-48d2-ac14-a850e9ea868f" targetNamespace="http://schemas.microsoft.com/office/2006/metadata/properties" ma:root="true" ma:fieldsID="530f5c0b2c7e5cbc3f00227d2a18e1d5" ns1:_="" ns3:_="" ns4:_="">
    <xsd:import namespace="6012c4bf-0b91-4f3e-b722-ad8a8e41f5a5"/>
    <xsd:import namespace="26c71075-24fd-4ed4-8185-25178c839b88"/>
    <xsd:import namespace="89e50f9b-d687-48d2-ac14-a850e9ea868f"/>
    <xsd:element name="properties">
      <xsd:complexType>
        <xsd:sequence>
          <xsd:element name="documentManagement">
            <xsd:complexType>
              <xsd:all>
                <xsd:element ref="ns1:_x0064_do2" minOccurs="0"/>
                <xsd:element ref="ns1:MediaServiceMetadata" minOccurs="0"/>
                <xsd:element ref="ns1:MediaServiceFastMetadata" minOccurs="0"/>
                <xsd:element ref="ns3:SharedWithUsers" minOccurs="0"/>
                <xsd:element ref="ns3:SharedWithDetails" minOccurs="0"/>
                <xsd:element ref="ns1:MediaServiceEventHashCode" minOccurs="0"/>
                <xsd:element ref="ns1:MediaServiceGenerationTime" minOccurs="0"/>
                <xsd:element ref="ns1:MediaServiceDateTaken" minOccurs="0"/>
                <xsd:element ref="ns1:lcf76f155ced4ddcb4097134ff3c332f" minOccurs="0"/>
                <xsd:element ref="ns4:TaxCatchAll" minOccurs="0"/>
                <xsd:element ref="ns1:MediaServiceObjectDetectorVersions" minOccurs="0"/>
                <xsd:element ref="ns1: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12c4bf-0b91-4f3e-b722-ad8a8e41f5a5" elementFormDefault="qualified">
    <xsd:import namespace="http://schemas.microsoft.com/office/2006/documentManagement/types"/>
    <xsd:import namespace="http://schemas.microsoft.com/office/infopath/2007/PartnerControls"/>
    <xsd:element name="_x0064_do2" ma:index="0" nillable="true" ma:displayName="Template type" ma:internalName="_x0064_do2">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2436211-1ade-492a-a617-36d0ab6ef0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c71075-24fd-4ed4-8185-25178c839b8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e50f9b-d687-48d2-ac14-a850e9ea868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8657ef5-79ae-48ad-ba4f-b36745d0f7e5}" ma:internalName="TaxCatchAll" ma:showField="CatchAllData" ma:web="26c71075-24fd-4ed4-8185-25178c839b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012c4bf-0b91-4f3e-b722-ad8a8e41f5a5">
      <Terms xmlns="http://schemas.microsoft.com/office/infopath/2007/PartnerControls"/>
    </lcf76f155ced4ddcb4097134ff3c332f>
    <_x0064_do2 xmlns="6012c4bf-0b91-4f3e-b722-ad8a8e41f5a5">PowerPoint</_x0064_do2>
    <TaxCatchAll xmlns="89e50f9b-d687-48d2-ac14-a850e9ea868f" xsi:nil="true"/>
  </documentManagement>
</p:properties>
</file>

<file path=customXml/itemProps1.xml><?xml version="1.0" encoding="utf-8"?>
<ds:datastoreItem xmlns:ds="http://schemas.openxmlformats.org/officeDocument/2006/customXml" ds:itemID="{1D11942B-19CD-4B5B-957B-4E3D88994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12c4bf-0b91-4f3e-b722-ad8a8e41f5a5"/>
    <ds:schemaRef ds:uri="26c71075-24fd-4ed4-8185-25178c839b88"/>
    <ds:schemaRef ds:uri="89e50f9b-d687-48d2-ac14-a850e9ea86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1D131C-B611-4775-9570-F21EE13DA26F}">
  <ds:schemaRefs>
    <ds:schemaRef ds:uri="http://schemas.microsoft.com/sharepoint/v3/contenttype/forms"/>
  </ds:schemaRefs>
</ds:datastoreItem>
</file>

<file path=customXml/itemProps3.xml><?xml version="1.0" encoding="utf-8"?>
<ds:datastoreItem xmlns:ds="http://schemas.openxmlformats.org/officeDocument/2006/customXml" ds:itemID="{7AE4DDFC-3ECB-4EDF-9B7A-3BCA12529861}">
  <ds:schemaRefs>
    <ds:schemaRef ds:uri="89e50f9b-d687-48d2-ac14-a850e9ea868f"/>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elements/1.1/"/>
    <ds:schemaRef ds:uri="http://purl.org/dc/terms/"/>
    <ds:schemaRef ds:uri="http://purl.org/dc/dcmitype/"/>
    <ds:schemaRef ds:uri="6012c4bf-0b91-4f3e-b722-ad8a8e41f5a5"/>
    <ds:schemaRef ds:uri="http://schemas.microsoft.com/office/2006/metadata/properties"/>
    <ds:schemaRef ds:uri="26c71075-24fd-4ed4-8185-25178c839b88"/>
  </ds:schemaRefs>
</ds:datastoreItem>
</file>

<file path=docProps/app.xml><?xml version="1.0" encoding="utf-8"?>
<Properties xmlns="http://schemas.openxmlformats.org/officeDocument/2006/extended-properties" xmlns:vt="http://schemas.openxmlformats.org/officeDocument/2006/docPropsVTypes">
  <Template>UoP Approved Template May 2023</Template>
  <TotalTime>18390</TotalTime>
  <Words>1494</Words>
  <Application>Microsoft Office PowerPoint</Application>
  <PresentationFormat>Widescreen</PresentationFormat>
  <Paragraphs>162</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University of Plymouth 2023 without user tips</vt:lpstr>
      <vt:lpstr>Student belonging and the library</vt:lpstr>
      <vt:lpstr>PowerPoint Presentation</vt:lpstr>
      <vt:lpstr>What can the library do to help your wellbeing? </vt:lpstr>
      <vt:lpstr> </vt:lpstr>
      <vt:lpstr>Open feedback board and comment card box</vt:lpstr>
      <vt:lpstr>Our initiatives and spaces</vt:lpstr>
      <vt:lpstr>Bales buddies – Therapy dogs</vt:lpstr>
      <vt:lpstr>Bales buddies – Therapy dogs</vt:lpstr>
      <vt:lpstr>Free fruit incentive</vt:lpstr>
      <vt:lpstr>Takuhon - Printing For Mindfulness</vt:lpstr>
      <vt:lpstr>Fiction &amp; wellbeing collection</vt:lpstr>
      <vt:lpstr>Fiction &amp; wellbeing collection</vt:lpstr>
      <vt:lpstr>Little library and love letters</vt:lpstr>
      <vt:lpstr>PowerPoint Presentation</vt:lpstr>
      <vt:lpstr>Measuring impact</vt:lpstr>
      <vt:lpstr>PowerPoint Presentation</vt:lpstr>
      <vt:lpstr>What’s next</vt:lpstr>
      <vt:lpstr>PowerPoint Presentation</vt:lpstr>
      <vt:lpstr>References</vt:lpstr>
      <vt:lpstr>PowerPoint Presentation</vt:lpstr>
    </vt:vector>
  </TitlesOfParts>
  <Company>University of Plymouth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Edwards</dc:creator>
  <cp:lastModifiedBy>Claire Edwards</cp:lastModifiedBy>
  <cp:revision>4</cp:revision>
  <dcterms:created xsi:type="dcterms:W3CDTF">2024-01-15T15:21:13Z</dcterms:created>
  <dcterms:modified xsi:type="dcterms:W3CDTF">2024-07-02T14:46:00Z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0x010100652016E78E9AF74EA603C9F795980204</vt:lpwstr>
  </property>
</Properties>
</file>